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/>
    <p:restoredTop sz="95701"/>
  </p:normalViewPr>
  <p:slideViewPr>
    <p:cSldViewPr>
      <p:cViewPr varScale="1">
        <p:scale>
          <a:sx n="103" d="100"/>
          <a:sy n="103" d="100"/>
        </p:scale>
        <p:origin x="1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91B9B-83F2-4066-805B-115BB16D8D1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F7ED-BF9A-404B-96DF-64573B27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5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4EE34-D077-4853-B750-F265AD79128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3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6B852A-53CE-4C7F-8E42-778B17DB8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31443"/>
            <a:ext cx="7772400" cy="773957"/>
          </a:xfrm>
        </p:spPr>
        <p:txBody>
          <a:bodyPr/>
          <a:lstStyle/>
          <a:p>
            <a:r>
              <a:rPr lang="en-US" dirty="0"/>
              <a:t>Patch Concepts</a:t>
            </a:r>
          </a:p>
        </p:txBody>
      </p:sp>
    </p:spTree>
    <p:extLst>
      <p:ext uri="{BB962C8B-B14F-4D97-AF65-F5344CB8AC3E}">
        <p14:creationId xmlns:p14="http://schemas.microsoft.com/office/powerpoint/2010/main" val="73864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Patch Design\Patch ideas\9-#265 Chapter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NATIVE  AMERICAN  BORDERS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Patch Design\Patch ideas\10-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530225"/>
            <a:ext cx="11125200" cy="741045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ANIMALS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Patch Design\Patch ideas\11-Fea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5425"/>
            <a:ext cx="10972800" cy="730885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990600" y="6376988"/>
            <a:ext cx="109728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BIRD  FEATHERS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Patch Design\Patch ideas\12-Lodge totem 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25425"/>
            <a:ext cx="10287000" cy="685165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LODGE  TOTEM  ANIMALS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y Documents\Patch Design\Patch ideas\13-Official s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225"/>
            <a:ext cx="10134600" cy="675005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OFFICIAL  STATE  THINGS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Patch Design\Patch ideas\14-Local 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325438"/>
            <a:ext cx="11049000" cy="7358063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914400" y="6376988"/>
            <a:ext cx="108966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ANIMALS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y Documents\Patch Design\Patch ideas\15-Local 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127000"/>
            <a:ext cx="10134600" cy="6751638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FISH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y Documents\Patch Design\Patch ideas\16-Local landma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55575"/>
            <a:ext cx="10134600" cy="6751638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LANDMARKS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y Documents\Patch Design\Patch ideas\17- Ca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77825"/>
            <a:ext cx="10668000" cy="710565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YOUR  COUNCIL’S  CAMPS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y Documents\Patch Design\Patch ideas\18-Environ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668000" cy="7104063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990600" y="6376988"/>
            <a:ext cx="11049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ENVIRONMENTS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s\Patch Design\Patch ideas\1-Cerem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241772"/>
            <a:ext cx="10134600" cy="6808788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CEREMONIAL  TEAM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y Documents\Patch Design\Patch ideas\19-Ski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96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376988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SKIES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 MB-archite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304800"/>
            <a:ext cx="1021080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MERIT  BADGES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- MB-mo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Training Resources and More Information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Documents\Patch Design\Patch ideas\2-Cerem 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9906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609600" y="6248400"/>
            <a:ext cx="97536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CEREMONIAL  LINES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Patch Design\Patch ideas\3-Danc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9829800" cy="64770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NATIVE  AMERICAN  DANCERS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Documents\Patch Design\Patch ideas\4-Local 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358775"/>
            <a:ext cx="10896600" cy="73279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228600" y="6324600"/>
            <a:ext cx="102108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NATIVE  AMERICANS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Patch Design\Patch ideas\5-McKen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225"/>
            <a:ext cx="10210800" cy="680085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533400" y="6376988"/>
            <a:ext cx="102108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McKENNEY-HALL  PORTRAITS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Documents\Patch Design\Patch ideas\6-Local out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71438"/>
            <a:ext cx="9829800" cy="6548438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228600" y="6324600"/>
            <a:ext cx="93726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ookman Old Style" pitchFamily="18" charset="0"/>
              </a:rPr>
              <a:t>LOCAL  NATIVE  AMERICAN  CLOTHING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y Documents\Patch Design\Patch ideas\7-Ind 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225"/>
            <a:ext cx="9753600" cy="642302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NATIVE  AMERICAN  ARTIFACTS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y Documents\Patch Design\Patch ideas\8-Local 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4008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24840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Bookman Old Style" pitchFamily="18" charset="0"/>
              </a:rPr>
              <a:t>LOCAL  NATIVE  AMERICAN  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110</TotalTime>
  <Words>70</Words>
  <Application>Microsoft Macintosh PowerPoint</Application>
  <PresentationFormat>On-screen Show (4:3)</PresentationFormat>
  <Paragraphs>24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Bookman Old Style</vt:lpstr>
      <vt:lpstr>Calibri</vt:lpstr>
      <vt:lpstr>Museo Sans 300</vt:lpstr>
      <vt:lpstr>Museo Slab 300</vt:lpstr>
      <vt:lpstr>Museo Slab 700</vt:lpstr>
      <vt:lpstr>Times New Roman</vt:lpstr>
      <vt:lpstr>NOAC_Powerpoint_Red</vt:lpstr>
      <vt:lpstr>Patch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Training Resources and More Information Visit: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F. Obermeyer Jr.</dc:creator>
  <cp:lastModifiedBy>Vick, Nathan</cp:lastModifiedBy>
  <cp:revision>10</cp:revision>
  <dcterms:created xsi:type="dcterms:W3CDTF">2002-07-23T03:23:22Z</dcterms:created>
  <dcterms:modified xsi:type="dcterms:W3CDTF">2018-07-20T16:38:52Z</dcterms:modified>
</cp:coreProperties>
</file>