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media/image2.jpeg" ContentType="image/jpeg"/>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b="def" i="def"/>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hape 29"/>
          <p:cNvSpPr/>
          <p:nvPr>
            <p:ph type="sldImg"/>
          </p:nvPr>
        </p:nvSpPr>
        <p:spPr>
          <a:xfrm>
            <a:off x="1143000" y="685800"/>
            <a:ext cx="4572000" cy="3429000"/>
          </a:xfrm>
          <a:prstGeom prst="rect">
            <a:avLst/>
          </a:prstGeom>
        </p:spPr>
        <p:txBody>
          <a:bodyPr/>
          <a:lstStyle/>
          <a:p>
            <a:pPr/>
          </a:p>
        </p:txBody>
      </p:sp>
      <p:sp>
        <p:nvSpPr>
          <p:cNvPr id="30" name="Shape 30"/>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Arial"/>
      </a:defRPr>
    </a:lvl1pPr>
    <a:lvl2pPr indent="228600" latinLnBrk="0">
      <a:defRPr sz="1200">
        <a:latin typeface="+mn-lt"/>
        <a:ea typeface="+mn-ea"/>
        <a:cs typeface="+mn-cs"/>
        <a:sym typeface="Arial"/>
      </a:defRPr>
    </a:lvl2pPr>
    <a:lvl3pPr indent="457200" latinLnBrk="0">
      <a:defRPr sz="1200">
        <a:latin typeface="+mn-lt"/>
        <a:ea typeface="+mn-ea"/>
        <a:cs typeface="+mn-cs"/>
        <a:sym typeface="Arial"/>
      </a:defRPr>
    </a:lvl3pPr>
    <a:lvl4pPr indent="685800" latinLnBrk="0">
      <a:defRPr sz="1200">
        <a:latin typeface="+mn-lt"/>
        <a:ea typeface="+mn-ea"/>
        <a:cs typeface="+mn-cs"/>
        <a:sym typeface="Arial"/>
      </a:defRPr>
    </a:lvl4pPr>
    <a:lvl5pPr indent="914400" latinLnBrk="0">
      <a:defRPr sz="1200">
        <a:latin typeface="+mn-lt"/>
        <a:ea typeface="+mn-ea"/>
        <a:cs typeface="+mn-cs"/>
        <a:sym typeface="Arial"/>
      </a:defRPr>
    </a:lvl5pPr>
    <a:lvl6pPr indent="1143000" latinLnBrk="0">
      <a:defRPr sz="1200">
        <a:latin typeface="+mn-lt"/>
        <a:ea typeface="+mn-ea"/>
        <a:cs typeface="+mn-cs"/>
        <a:sym typeface="Arial"/>
      </a:defRPr>
    </a:lvl6pPr>
    <a:lvl7pPr indent="1371600" latinLnBrk="0">
      <a:defRPr sz="1200">
        <a:latin typeface="+mn-lt"/>
        <a:ea typeface="+mn-ea"/>
        <a:cs typeface="+mn-cs"/>
        <a:sym typeface="Arial"/>
      </a:defRPr>
    </a:lvl7pPr>
    <a:lvl8pPr indent="1600200" latinLnBrk="0">
      <a:defRPr sz="1200">
        <a:latin typeface="+mn-lt"/>
        <a:ea typeface="+mn-ea"/>
        <a:cs typeface="+mn-cs"/>
        <a:sym typeface="Arial"/>
      </a:defRPr>
    </a:lvl8pPr>
    <a:lvl9pPr indent="1828800" latinLnBrk="0">
      <a:defRPr sz="1200">
        <a:latin typeface="+mn-lt"/>
        <a:ea typeface="+mn-ea"/>
        <a:cs typeface="+mn-cs"/>
        <a:sym typeface="Arial"/>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10.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Relationships>

</file>

<file path=ppt/notesSlides/_rels/notesSlide11.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Relationships>

</file>

<file path=ppt/notesSlides/_rels/notesSlide12.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Relationships>

</file>

<file path=ppt/notesSlides/_rels/notesSlide13.xml.rels><?xml version="1.0" encoding="UTF-8"?>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Relationships>

</file>

<file path=ppt/notesSlides/_rels/notesSlide14.xml.rels><?xml version="1.0" encoding="UTF-8"?>
<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Relationships>

</file>

<file path=ppt/notesSlides/_rels/notesSlide2.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3.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4.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5.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s>

</file>

<file path=ppt/notesSlides/_rels/notesSlide6.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_rels/notesSlide7.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_rels/notesSlide8.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_rels/notesSlide9.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 name="Shape 40"/>
          <p:cNvSpPr/>
          <p:nvPr>
            <p:ph type="sldImg"/>
          </p:nvPr>
        </p:nvSpPr>
        <p:spPr>
          <a:prstGeom prst="rect">
            <a:avLst/>
          </a:prstGeom>
        </p:spPr>
        <p:txBody>
          <a:bodyPr/>
          <a:lstStyle/>
          <a:p>
            <a:pPr/>
          </a:p>
        </p:txBody>
      </p:sp>
      <p:sp>
        <p:nvSpPr>
          <p:cNvPr id="41" name="Shape 41"/>
          <p:cNvSpPr/>
          <p:nvPr>
            <p:ph type="body" sz="quarter" idx="1"/>
          </p:nvPr>
        </p:nvSpPr>
        <p:spPr>
          <a:prstGeom prst="rect">
            <a:avLst/>
          </a:prstGeom>
        </p:spPr>
        <p:txBody>
          <a:bodyPr/>
          <a:lstStyle/>
          <a:p>
            <a:pPr/>
            <a:r>
              <a:t>https://oa-bsa.org/article/high-performing-lodges-meet-in-northeast-region</a:t>
            </a:r>
            <a:br/>
            <a:br/>
            <a:r>
              <a:t>To read more about how HPL is defined from the NE HPL Summit in 11/2018.</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7" name="Shape 127"/>
          <p:cNvSpPr/>
          <p:nvPr>
            <p:ph type="sldImg"/>
          </p:nvPr>
        </p:nvSpPr>
        <p:spPr>
          <a:prstGeom prst="rect">
            <a:avLst/>
          </a:prstGeom>
        </p:spPr>
        <p:txBody>
          <a:bodyPr/>
          <a:lstStyle/>
          <a:p>
            <a:pPr/>
          </a:p>
        </p:txBody>
      </p:sp>
      <p:sp>
        <p:nvSpPr>
          <p:cNvPr id="128" name="Shape 128"/>
          <p:cNvSpPr/>
          <p:nvPr>
            <p:ph type="body" sz="quarter" idx="1"/>
          </p:nvPr>
        </p:nvSpPr>
        <p:spPr>
          <a:prstGeom prst="rect">
            <a:avLst/>
          </a:prstGeom>
        </p:spPr>
        <p:txBody>
          <a:bodyPr/>
          <a:lstStyle/>
          <a:p>
            <a:pPr/>
            <a:r>
              <a:t>Make sure you have people invested specifically in making elections and unit visit happen.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2" name="Shape 132"/>
          <p:cNvSpPr/>
          <p:nvPr>
            <p:ph type="sldImg"/>
          </p:nvPr>
        </p:nvSpPr>
        <p:spPr>
          <a:prstGeom prst="rect">
            <a:avLst/>
          </a:prstGeom>
        </p:spPr>
        <p:txBody>
          <a:bodyPr/>
          <a:lstStyle/>
          <a:p>
            <a:pPr/>
          </a:p>
        </p:txBody>
      </p:sp>
      <p:sp>
        <p:nvSpPr>
          <p:cNvPr id="133" name="Shape 133"/>
          <p:cNvSpPr/>
          <p:nvPr>
            <p:ph type="body" sz="quarter" idx="1"/>
          </p:nvPr>
        </p:nvSpPr>
        <p:spPr>
          <a:prstGeom prst="rect">
            <a:avLst/>
          </a:prstGeom>
        </p:spPr>
        <p:txBody>
          <a:bodyPr/>
          <a:lstStyle/>
          <a:p>
            <a:pPr/>
            <a:r>
              <a:t>Creating a Unit Elections Committee </a:t>
            </a:r>
          </a:p>
          <a:p>
            <a:pPr/>
            <a:r>
              <a:t>• Explain that a UEC is very helpful in large or small lodges. The arrowmen on this committee should be diverse and growing. They do not need to be a vigil member to join, and scouts/ venturers that are familiar with a large number of </a:t>
            </a:r>
          </a:p>
          <a:p>
            <a:pPr/>
            <a:r>
              <a:t>1 </a:t>
            </a:r>
          </a:p>
          <a:p>
            <a:pPr/>
            <a:r>
              <a:t>troops can be great in this committee. Think Camp Staff for your local summer camp. </a:t>
            </a:r>
          </a:p>
          <a:p>
            <a:pPr/>
            <a:r>
              <a:t>• These members should work with adult advisers to volunteer to conduct unit elections, inform troops, etc about the Order of the Arrow, and serve as a positive example of what it means to be an Arrowman. </a:t>
            </a:r>
          </a:p>
          <a:p>
            <a:pPr/>
            <a:r>
              <a:t>- Maintaining a committee </a:t>
            </a:r>
          </a:p>
          <a:p>
            <a:pPr/>
            <a:r>
              <a:t>• What to expect from your committee (updates, data, goals, etc)</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3" name="Shape 143"/>
          <p:cNvSpPr/>
          <p:nvPr>
            <p:ph type="sldImg"/>
          </p:nvPr>
        </p:nvSpPr>
        <p:spPr>
          <a:prstGeom prst="rect">
            <a:avLst/>
          </a:prstGeom>
        </p:spPr>
        <p:txBody>
          <a:bodyPr/>
          <a:lstStyle/>
          <a:p>
            <a:pPr/>
          </a:p>
        </p:txBody>
      </p:sp>
      <p:sp>
        <p:nvSpPr>
          <p:cNvPr id="144" name="Shape 144"/>
          <p:cNvSpPr/>
          <p:nvPr>
            <p:ph type="body" sz="quarter" idx="1"/>
          </p:nvPr>
        </p:nvSpPr>
        <p:spPr>
          <a:prstGeom prst="rect">
            <a:avLst/>
          </a:prstGeom>
        </p:spPr>
        <p:txBody>
          <a:bodyPr/>
          <a:lstStyle/>
          <a:p>
            <a:pPr/>
            <a:r>
              <a:t>How to conduct unit elections </a:t>
            </a:r>
          </a:p>
          <a:p>
            <a:pPr/>
            <a:r>
              <a:t>- Large lodges vs. small lodges </a:t>
            </a:r>
          </a:p>
          <a:p>
            <a:pPr/>
            <a:r>
              <a:t>• Further develop needed. Self explanatory. </a:t>
            </a:r>
          </a:p>
          <a:p>
            <a:pPr/>
            <a:r>
              <a:t>- Communicating with Troops, Crews, and Ships </a:t>
            </a:r>
          </a:p>
          <a:p>
            <a:pPr/>
            <a:r>
              <a:t>• How to have a UEC work with SPLs, OA Troop Reps, &amp; Scoutmasters on when to visit, etc </a:t>
            </a:r>
          </a:p>
          <a:p>
            <a:pPr/>
            <a:r>
              <a:t>• Suggest a google forms, survey monkey, etc request form to have troops fill out when they would like a unit election to manage information </a:t>
            </a:r>
          </a:p>
          <a:p>
            <a:pPr/>
            <a:r>
              <a:t>- See appendix for form emails, backdater, script, sample form. </a:t>
            </a:r>
          </a:p>
          <a:p>
            <a:pPr/>
            <a:r>
              <a:t>- How to utilize adult advisers </a:t>
            </a:r>
          </a:p>
          <a:p>
            <a:pPr/>
            <a:r>
              <a:t>• Lodge advisers and paid professionals have access to information that is valuable (email addresses, connections to adult district reps, etc) that could be used to make “first contact” with a troop, crew, etc if no information is available.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1" name="Shape 151"/>
          <p:cNvSpPr/>
          <p:nvPr>
            <p:ph type="sldImg"/>
          </p:nvPr>
        </p:nvSpPr>
        <p:spPr>
          <a:prstGeom prst="rect">
            <a:avLst/>
          </a:prstGeom>
        </p:spPr>
        <p:txBody>
          <a:bodyPr/>
          <a:lstStyle/>
          <a:p>
            <a:pPr/>
          </a:p>
        </p:txBody>
      </p:sp>
      <p:sp>
        <p:nvSpPr>
          <p:cNvPr id="152" name="Shape 152"/>
          <p:cNvSpPr/>
          <p:nvPr>
            <p:ph type="body" sz="quarter" idx="1"/>
          </p:nvPr>
        </p:nvSpPr>
        <p:spPr>
          <a:prstGeom prst="rect">
            <a:avLst/>
          </a:prstGeom>
        </p:spPr>
        <p:txBody>
          <a:bodyPr/>
          <a:lstStyle/>
          <a:p>
            <a:pPr/>
            <a:r>
              <a:t>Reaching out to units who have never had a unit election </a:t>
            </a:r>
          </a:p>
          <a:p>
            <a:pPr/>
            <a:r>
              <a:t>- Council resources for communication </a:t>
            </a:r>
          </a:p>
          <a:p>
            <a:pPr/>
            <a:r>
              <a:t>• Roundtables, council meetings, district reps, etc can be useful to make announcements regarding the new policy change, and what it means for units that would not be eligible for membership prior to 2019 </a:t>
            </a:r>
          </a:p>
          <a:p>
            <a:pPr/>
            <a:r>
              <a:t>- Explaining what the OA is </a:t>
            </a:r>
          </a:p>
          <a:p>
            <a:pPr/>
            <a:r>
              <a:t>• Reference the elevator pitch document we produced in 2018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6" name="Shape 156"/>
          <p:cNvSpPr/>
          <p:nvPr>
            <p:ph type="sldImg"/>
          </p:nvPr>
        </p:nvSpPr>
        <p:spPr>
          <a:prstGeom prst="rect">
            <a:avLst/>
          </a:prstGeom>
        </p:spPr>
        <p:txBody>
          <a:bodyPr/>
          <a:lstStyle/>
          <a:p>
            <a:pPr/>
          </a:p>
        </p:txBody>
      </p:sp>
      <p:sp>
        <p:nvSpPr>
          <p:cNvPr id="157" name="Shape 157"/>
          <p:cNvSpPr/>
          <p:nvPr>
            <p:ph type="body" sz="quarter" idx="1"/>
          </p:nvPr>
        </p:nvSpPr>
        <p:spPr>
          <a:prstGeom prst="rect">
            <a:avLst/>
          </a:prstGeom>
        </p:spPr>
        <p:txBody>
          <a:bodyPr/>
          <a:lstStyle/>
          <a:p>
            <a:pPr/>
            <a:r>
              <a:t>Reaching out to units that have no eligible members, but are still interested in </a:t>
            </a:r>
          </a:p>
          <a:p>
            <a:pPr/>
            <a:r>
              <a:t>the OA </a:t>
            </a:r>
          </a:p>
          <a:p>
            <a:pPr/>
            <a:r>
              <a:t>• Self explanatory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5" name="Shape 45"/>
          <p:cNvSpPr/>
          <p:nvPr>
            <p:ph type="sldImg"/>
          </p:nvPr>
        </p:nvSpPr>
        <p:spPr>
          <a:prstGeom prst="rect">
            <a:avLst/>
          </a:prstGeom>
        </p:spPr>
        <p:txBody>
          <a:bodyPr/>
          <a:lstStyle/>
          <a:p>
            <a:pPr/>
          </a:p>
        </p:txBody>
      </p:sp>
      <p:sp>
        <p:nvSpPr>
          <p:cNvPr id="46" name="Shape 46"/>
          <p:cNvSpPr/>
          <p:nvPr>
            <p:ph type="body" sz="quarter" idx="1"/>
          </p:nvPr>
        </p:nvSpPr>
        <p:spPr>
          <a:prstGeom prst="rect">
            <a:avLst/>
          </a:prstGeom>
        </p:spPr>
        <p:txBody>
          <a:bodyPr/>
          <a:lstStyle/>
          <a:p>
            <a:pPr/>
            <a:r>
              <a:t>Slide Order: this one may be more appropriate to go after the 2 Funnel slides.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2" name="Shape 52"/>
          <p:cNvSpPr/>
          <p:nvPr>
            <p:ph type="sldImg"/>
          </p:nvPr>
        </p:nvSpPr>
        <p:spPr>
          <a:prstGeom prst="rect">
            <a:avLst/>
          </a:prstGeom>
        </p:spPr>
        <p:txBody>
          <a:bodyPr/>
          <a:lstStyle/>
          <a:p>
            <a:pPr/>
          </a:p>
        </p:txBody>
      </p:sp>
      <p:sp>
        <p:nvSpPr>
          <p:cNvPr id="53" name="Shape 53"/>
          <p:cNvSpPr/>
          <p:nvPr>
            <p:ph type="body" sz="quarter" idx="1"/>
          </p:nvPr>
        </p:nvSpPr>
        <p:spPr>
          <a:prstGeom prst="rect">
            <a:avLst/>
          </a:prstGeom>
        </p:spPr>
        <p:txBody>
          <a:bodyPr/>
          <a:lstStyle/>
          <a:p>
            <a:pPr/>
            <a:r>
              <a:t>Introduce the concept of the funnel in terms of our retention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2" name="Shape 72"/>
          <p:cNvSpPr/>
          <p:nvPr>
            <p:ph type="sldImg"/>
          </p:nvPr>
        </p:nvSpPr>
        <p:spPr>
          <a:prstGeom prst="rect">
            <a:avLst/>
          </a:prstGeom>
        </p:spPr>
        <p:txBody>
          <a:bodyPr/>
          <a:lstStyle/>
          <a:p>
            <a:pPr/>
          </a:p>
        </p:txBody>
      </p:sp>
      <p:sp>
        <p:nvSpPr>
          <p:cNvPr id="73" name="Shape 73"/>
          <p:cNvSpPr/>
          <p:nvPr>
            <p:ph type="body" sz="quarter" idx="1"/>
          </p:nvPr>
        </p:nvSpPr>
        <p:spPr>
          <a:prstGeom prst="rect">
            <a:avLst/>
          </a:prstGeom>
        </p:spPr>
        <p:txBody>
          <a:bodyPr/>
          <a:lstStyle/>
          <a:p>
            <a:pPr/>
            <a:r>
              <a:t>Identify the bottlenecks for audience members to highlight how few actually are activated. This drives home our need for excellence in the recruitment/induction process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7" name="Shape 87"/>
          <p:cNvSpPr/>
          <p:nvPr>
            <p:ph type="sldImg"/>
          </p:nvPr>
        </p:nvSpPr>
        <p:spPr>
          <a:prstGeom prst="rect">
            <a:avLst/>
          </a:prstGeom>
        </p:spPr>
        <p:txBody>
          <a:bodyPr/>
          <a:lstStyle/>
          <a:p>
            <a:pPr/>
          </a:p>
        </p:txBody>
      </p:sp>
      <p:sp>
        <p:nvSpPr>
          <p:cNvPr id="88" name="Shape 88"/>
          <p:cNvSpPr/>
          <p:nvPr>
            <p:ph type="body" sz="quarter" idx="1"/>
          </p:nvPr>
        </p:nvSpPr>
        <p:spPr>
          <a:prstGeom prst="rect">
            <a:avLst/>
          </a:prstGeom>
        </p:spPr>
        <p:txBody>
          <a:bodyPr/>
          <a:lstStyle/>
          <a:p>
            <a:pPr/>
            <a:r>
              <a:t>Don’t dwell, dive straight into our focus: the Unit Election and Visit. Step one of achieving HPL.</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5" name="Shape 95"/>
          <p:cNvSpPr/>
          <p:nvPr>
            <p:ph type="sldImg"/>
          </p:nvPr>
        </p:nvSpPr>
        <p:spPr>
          <a:prstGeom prst="rect">
            <a:avLst/>
          </a:prstGeom>
        </p:spPr>
        <p:txBody>
          <a:bodyPr/>
          <a:lstStyle/>
          <a:p>
            <a:pPr/>
          </a:p>
        </p:txBody>
      </p:sp>
      <p:sp>
        <p:nvSpPr>
          <p:cNvPr id="96" name="Shape 96"/>
          <p:cNvSpPr/>
          <p:nvPr>
            <p:ph type="body" sz="quarter" idx="1"/>
          </p:nvPr>
        </p:nvSpPr>
        <p:spPr>
          <a:prstGeom prst="rect">
            <a:avLst/>
          </a:prstGeom>
        </p:spPr>
        <p:txBody>
          <a:bodyPr/>
          <a:lstStyle/>
          <a:p>
            <a:pPr/>
            <a:r>
              <a:t>What we hope to achieve by training our members on how to conduct quality elections.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0" name="Shape 110"/>
          <p:cNvSpPr/>
          <p:nvPr>
            <p:ph type="sldImg"/>
          </p:nvPr>
        </p:nvSpPr>
        <p:spPr>
          <a:prstGeom prst="rect">
            <a:avLst/>
          </a:prstGeom>
        </p:spPr>
        <p:txBody>
          <a:bodyPr/>
          <a:lstStyle/>
          <a:p>
            <a:pPr/>
          </a:p>
        </p:txBody>
      </p:sp>
      <p:sp>
        <p:nvSpPr>
          <p:cNvPr id="111" name="Shape 111"/>
          <p:cNvSpPr/>
          <p:nvPr>
            <p:ph type="body" sz="quarter" idx="1"/>
          </p:nvPr>
        </p:nvSpPr>
        <p:spPr>
          <a:prstGeom prst="rect">
            <a:avLst/>
          </a:prstGeom>
        </p:spPr>
        <p:txBody>
          <a:bodyPr/>
          <a:lstStyle/>
          <a:p>
            <a:pPr/>
            <a:r>
              <a:t>Who are we electing</a:t>
            </a:r>
          </a:p>
          <a:p>
            <a:pPr/>
          </a:p>
          <a:p>
            <a:pPr/>
            <a:r>
              <a:t>Plus nights of camping, and rank, approval of unit leader. Adults nomination process static.</a:t>
            </a:r>
          </a:p>
          <a:p>
            <a:pPr/>
          </a:p>
          <a:p>
            <a:pPr/>
            <a:r>
              <a:t>Any questions should refer to this page: https://oa-bsa.org/about/membership</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5" name="Shape 115"/>
          <p:cNvSpPr/>
          <p:nvPr>
            <p:ph type="sldImg"/>
          </p:nvPr>
        </p:nvSpPr>
        <p:spPr>
          <a:prstGeom prst="rect">
            <a:avLst/>
          </a:prstGeom>
        </p:spPr>
        <p:txBody>
          <a:bodyPr/>
          <a:lstStyle/>
          <a:p>
            <a:pPr/>
          </a:p>
        </p:txBody>
      </p:sp>
      <p:sp>
        <p:nvSpPr>
          <p:cNvPr id="116" name="Shape 116"/>
          <p:cNvSpPr/>
          <p:nvPr>
            <p:ph type="body" sz="quarter" idx="1"/>
          </p:nvPr>
        </p:nvSpPr>
        <p:spPr>
          <a:prstGeom prst="rect">
            <a:avLst/>
          </a:prstGeom>
        </p:spPr>
        <p:txBody>
          <a:bodyPr/>
          <a:lstStyle/>
          <a:p>
            <a:pPr/>
            <a:r>
              <a:t>Why should we be visiting all 100% of units (other than the obvious selfish reason of membership), it is our purpose to honor all members who live out our ideals and acknowledge them in front of their peers for it.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2" name="Shape 122"/>
          <p:cNvSpPr/>
          <p:nvPr>
            <p:ph type="sldImg"/>
          </p:nvPr>
        </p:nvSpPr>
        <p:spPr>
          <a:prstGeom prst="rect">
            <a:avLst/>
          </a:prstGeom>
        </p:spPr>
        <p:txBody>
          <a:bodyPr/>
          <a:lstStyle/>
          <a:p>
            <a:pPr/>
          </a:p>
        </p:txBody>
      </p:sp>
      <p:sp>
        <p:nvSpPr>
          <p:cNvPr id="123" name="Shape 123"/>
          <p:cNvSpPr/>
          <p:nvPr>
            <p:ph type="body" sz="quarter" idx="1"/>
          </p:nvPr>
        </p:nvSpPr>
        <p:spPr>
          <a:prstGeom prst="rect">
            <a:avLst/>
          </a:prstGeom>
        </p:spPr>
        <p:txBody>
          <a:bodyPr/>
          <a:lstStyle/>
          <a:p>
            <a:pPr/>
            <a:r>
              <a:t>For the resource, visit: https://oa-bsa.org/chooseoa/</a:t>
            </a: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1.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Slide">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1" name="Title Text"/>
          <p:cNvSpPr txBox="1"/>
          <p:nvPr>
            <p:ph type="title"/>
          </p:nvPr>
        </p:nvSpPr>
        <p:spPr>
          <a:xfrm>
            <a:off x="685800" y="2130425"/>
            <a:ext cx="7772400" cy="1470025"/>
          </a:xfrm>
          <a:prstGeom prst="rect">
            <a:avLst/>
          </a:prstGeom>
        </p:spPr>
        <p:txBody>
          <a:bodyPr/>
          <a:lstStyle>
            <a:lvl1pPr algn="ctr">
              <a:defRPr sz="5000">
                <a:latin typeface="Museo Slab 700"/>
                <a:ea typeface="Museo Slab 700"/>
                <a:cs typeface="Museo Slab 700"/>
                <a:sym typeface="Museo Slab 700"/>
              </a:defRPr>
            </a:lvl1pPr>
          </a:lstStyle>
          <a:p>
            <a:pPr/>
            <a:r>
              <a:t>Title Text</a:t>
            </a:r>
          </a:p>
        </p:txBody>
      </p:sp>
      <p:sp>
        <p:nvSpPr>
          <p:cNvPr id="12" name="Body Level One…"/>
          <p:cNvSpPr txBox="1"/>
          <p:nvPr>
            <p:ph type="body" sz="quarter" idx="1"/>
          </p:nvPr>
        </p:nvSpPr>
        <p:spPr>
          <a:xfrm>
            <a:off x="1371600" y="3886200"/>
            <a:ext cx="6400799" cy="1752600"/>
          </a:xfrm>
          <a:prstGeom prst="rect">
            <a:avLst/>
          </a:prstGeom>
        </p:spPr>
        <p:txBody>
          <a:bodyPr/>
          <a:lstStyle>
            <a:lvl1pPr marL="0" indent="0" algn="ctr">
              <a:buClrTx/>
              <a:buSzTx/>
              <a:buFontTx/>
              <a:buNone/>
              <a:defRPr sz="4000">
                <a:solidFill>
                  <a:srgbClr val="FFFFFF"/>
                </a:solidFill>
                <a:latin typeface="Museo Slab 500"/>
                <a:ea typeface="Museo Slab 500"/>
                <a:cs typeface="Museo Slab 500"/>
                <a:sym typeface="Museo Slab 500"/>
              </a:defRPr>
            </a:lvl1pPr>
            <a:lvl2pPr marL="0" indent="457200" algn="ctr">
              <a:buClrTx/>
              <a:buSzTx/>
              <a:buFontTx/>
              <a:buNone/>
              <a:defRPr sz="4000">
                <a:solidFill>
                  <a:srgbClr val="FFFFFF"/>
                </a:solidFill>
                <a:latin typeface="Museo Slab 500"/>
                <a:ea typeface="Museo Slab 500"/>
                <a:cs typeface="Museo Slab 500"/>
                <a:sym typeface="Museo Slab 500"/>
              </a:defRPr>
            </a:lvl2pPr>
            <a:lvl3pPr marL="0" indent="914400" algn="ctr">
              <a:buClrTx/>
              <a:buSzTx/>
              <a:buFontTx/>
              <a:buNone/>
              <a:defRPr sz="4000">
                <a:solidFill>
                  <a:srgbClr val="FFFFFF"/>
                </a:solidFill>
                <a:latin typeface="Museo Slab 500"/>
                <a:ea typeface="Museo Slab 500"/>
                <a:cs typeface="Museo Slab 500"/>
                <a:sym typeface="Museo Slab 500"/>
              </a:defRPr>
            </a:lvl3pPr>
            <a:lvl4pPr marL="0" indent="1371600" algn="ctr">
              <a:buClrTx/>
              <a:buSzTx/>
              <a:buFontTx/>
              <a:buNone/>
              <a:defRPr sz="4000">
                <a:solidFill>
                  <a:srgbClr val="FFFFFF"/>
                </a:solidFill>
                <a:latin typeface="Museo Slab 500"/>
                <a:ea typeface="Museo Slab 500"/>
                <a:cs typeface="Museo Slab 500"/>
                <a:sym typeface="Museo Slab 500"/>
              </a:defRPr>
            </a:lvl4pPr>
            <a:lvl5pPr marL="0" indent="1828800" algn="ctr">
              <a:buClrTx/>
              <a:buSzTx/>
              <a:buFontTx/>
              <a:buNone/>
              <a:defRPr sz="4000">
                <a:solidFill>
                  <a:srgbClr val="FFFFFF"/>
                </a:solidFill>
                <a:latin typeface="Museo Slab 500"/>
                <a:ea typeface="Museo Slab 500"/>
                <a:cs typeface="Museo Slab 500"/>
                <a:sym typeface="Museo Slab 500"/>
              </a:defRPr>
            </a:lvl5pPr>
          </a:lstStyle>
          <a:p>
            <a:pPr/>
            <a:r>
              <a:t>Body Level One</a:t>
            </a:r>
          </a:p>
          <a:p>
            <a:pPr lvl="1"/>
            <a:r>
              <a:t>Body Level Two</a:t>
            </a:r>
          </a:p>
          <a:p>
            <a:pPr lvl="2"/>
            <a:r>
              <a:t>Body Level Three</a:t>
            </a:r>
          </a:p>
          <a:p>
            <a:pPr lvl="3"/>
            <a:r>
              <a:t>Body Level Four</a:t>
            </a:r>
          </a:p>
          <a:p>
            <a:pPr lvl="4"/>
            <a:r>
              <a:t>Body Level Five</a:t>
            </a:r>
          </a:p>
        </p:txBody>
      </p:sp>
      <p:pic>
        <p:nvPicPr>
          <p:cNvPr id="13" name="ChooseOA Tiered.png" descr="ChooseOA Tiered.png"/>
          <p:cNvPicPr>
            <a:picLocks noChangeAspect="1"/>
          </p:cNvPicPr>
          <p:nvPr/>
        </p:nvPicPr>
        <p:blipFill>
          <a:blip r:embed="rId3">
            <a:extLst/>
          </a:blip>
          <a:stretch>
            <a:fillRect/>
          </a:stretch>
        </p:blipFill>
        <p:spPr>
          <a:xfrm>
            <a:off x="7131240" y="400331"/>
            <a:ext cx="1514366" cy="961609"/>
          </a:xfrm>
          <a:prstGeom prst="rect">
            <a:avLst/>
          </a:prstGeom>
          <a:ln w="12700">
            <a:miter lim="400000"/>
          </a:ln>
        </p:spPr>
      </p:pic>
      <p:sp>
        <p:nvSpPr>
          <p:cNvPr id="1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Title and Content">
    <p:spTree>
      <p:nvGrpSpPr>
        <p:cNvPr id="1" name=""/>
        <p:cNvGrpSpPr/>
        <p:nvPr/>
      </p:nvGrpSpPr>
      <p:grpSpPr>
        <a:xfrm>
          <a:off x="0" y="0"/>
          <a:ext cx="0" cy="0"/>
          <a:chOff x="0" y="0"/>
          <a:chExt cx="0" cy="0"/>
        </a:xfrm>
      </p:grpSpPr>
      <p:sp>
        <p:nvSpPr>
          <p:cNvPr id="21" name="Title Text"/>
          <p:cNvSpPr txBox="1"/>
          <p:nvPr>
            <p:ph type="title"/>
          </p:nvPr>
        </p:nvSpPr>
        <p:spPr>
          <a:prstGeom prst="rect">
            <a:avLst/>
          </a:prstGeom>
        </p:spPr>
        <p:txBody>
          <a:bodyPr/>
          <a:lstStyle/>
          <a:p>
            <a:pPr/>
            <a:r>
              <a:t>Title Text</a:t>
            </a:r>
          </a:p>
        </p:txBody>
      </p:sp>
      <p:sp>
        <p:nvSpPr>
          <p:cNvPr id="22"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Title Text"/>
          <p:cNvSpPr txBox="1"/>
          <p:nvPr>
            <p:ph type="title"/>
          </p:nvPr>
        </p:nvSpPr>
        <p:spPr>
          <a:xfrm>
            <a:off x="2048309" y="274636"/>
            <a:ext cx="6638488" cy="749454"/>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nchor="ctr">
            <a:normAutofit fontScale="100000" lnSpcReduction="0"/>
          </a:bodyPr>
          <a:lstStyle/>
          <a:p>
            <a:pPr/>
            <a:r>
              <a:t>Title Text</a:t>
            </a:r>
          </a:p>
        </p:txBody>
      </p:sp>
      <p:sp>
        <p:nvSpPr>
          <p:cNvPr id="3" name="Body Level One…"/>
          <p:cNvSpPr txBox="1"/>
          <p:nvPr>
            <p:ph type="body" idx="1"/>
          </p:nvPr>
        </p:nvSpPr>
        <p:spPr>
          <a:xfrm>
            <a:off x="457200" y="1734127"/>
            <a:ext cx="8229600" cy="4392036"/>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4419600" y="6172200"/>
            <a:ext cx="2133600" cy="368301"/>
          </a:xfrm>
          <a:prstGeom prst="rect">
            <a:avLst/>
          </a:prstGeom>
          <a:ln w="12700">
            <a:miter lim="400000"/>
          </a:ln>
        </p:spPr>
        <p:txBody>
          <a:bodyPr wrap="none" lIns="45719" rIns="45719" anchor="ctr">
            <a:spAutoFit/>
          </a:bodyPr>
          <a:lstStyle>
            <a:lvl1pPr algn="r">
              <a:defRPr sz="12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Lst>
  <p:transition xmlns:p14="http://schemas.microsoft.com/office/powerpoint/2010/main" spd="med" advClick="1"/>
  <p:txStyles>
    <p:titleStyle>
      <a:lvl1pPr marL="0" marR="0" indent="0" algn="l" defTabSz="914400" latinLnBrk="0">
        <a:lnSpc>
          <a:spcPct val="100000"/>
        </a:lnSpc>
        <a:spcBef>
          <a:spcPts val="0"/>
        </a:spcBef>
        <a:spcAft>
          <a:spcPts val="0"/>
        </a:spcAft>
        <a:buClrTx/>
        <a:buSzTx/>
        <a:buFontTx/>
        <a:buNone/>
        <a:tabLst/>
        <a:defRPr b="0" baseline="0" cap="none" i="0" spc="0" strike="noStrike" sz="4400" u="none">
          <a:ln>
            <a:noFill/>
          </a:ln>
          <a:solidFill>
            <a:srgbClr val="FFFFFF"/>
          </a:solidFill>
          <a:uFillTx/>
          <a:latin typeface="Museo Slab 500"/>
          <a:ea typeface="Museo Slab 500"/>
          <a:cs typeface="Museo Slab 500"/>
          <a:sym typeface="Museo Slab 500"/>
        </a:defRPr>
      </a:lvl1pPr>
      <a:lvl2pPr marL="0" marR="0" indent="0" algn="l" defTabSz="914400" latinLnBrk="0">
        <a:lnSpc>
          <a:spcPct val="100000"/>
        </a:lnSpc>
        <a:spcBef>
          <a:spcPts val="0"/>
        </a:spcBef>
        <a:spcAft>
          <a:spcPts val="0"/>
        </a:spcAft>
        <a:buClrTx/>
        <a:buSzTx/>
        <a:buFontTx/>
        <a:buNone/>
        <a:tabLst/>
        <a:defRPr b="0" baseline="0" cap="none" i="0" spc="0" strike="noStrike" sz="4400" u="none">
          <a:ln>
            <a:noFill/>
          </a:ln>
          <a:solidFill>
            <a:srgbClr val="FFFFFF"/>
          </a:solidFill>
          <a:uFillTx/>
          <a:latin typeface="Museo Slab 500"/>
          <a:ea typeface="Museo Slab 500"/>
          <a:cs typeface="Museo Slab 500"/>
          <a:sym typeface="Museo Slab 500"/>
        </a:defRPr>
      </a:lvl2pPr>
      <a:lvl3pPr marL="0" marR="0" indent="0" algn="l" defTabSz="914400" latinLnBrk="0">
        <a:lnSpc>
          <a:spcPct val="100000"/>
        </a:lnSpc>
        <a:spcBef>
          <a:spcPts val="0"/>
        </a:spcBef>
        <a:spcAft>
          <a:spcPts val="0"/>
        </a:spcAft>
        <a:buClrTx/>
        <a:buSzTx/>
        <a:buFontTx/>
        <a:buNone/>
        <a:tabLst/>
        <a:defRPr b="0" baseline="0" cap="none" i="0" spc="0" strike="noStrike" sz="4400" u="none">
          <a:ln>
            <a:noFill/>
          </a:ln>
          <a:solidFill>
            <a:srgbClr val="FFFFFF"/>
          </a:solidFill>
          <a:uFillTx/>
          <a:latin typeface="Museo Slab 500"/>
          <a:ea typeface="Museo Slab 500"/>
          <a:cs typeface="Museo Slab 500"/>
          <a:sym typeface="Museo Slab 500"/>
        </a:defRPr>
      </a:lvl3pPr>
      <a:lvl4pPr marL="0" marR="0" indent="0" algn="l" defTabSz="914400" latinLnBrk="0">
        <a:lnSpc>
          <a:spcPct val="100000"/>
        </a:lnSpc>
        <a:spcBef>
          <a:spcPts val="0"/>
        </a:spcBef>
        <a:spcAft>
          <a:spcPts val="0"/>
        </a:spcAft>
        <a:buClrTx/>
        <a:buSzTx/>
        <a:buFontTx/>
        <a:buNone/>
        <a:tabLst/>
        <a:defRPr b="0" baseline="0" cap="none" i="0" spc="0" strike="noStrike" sz="4400" u="none">
          <a:ln>
            <a:noFill/>
          </a:ln>
          <a:solidFill>
            <a:srgbClr val="FFFFFF"/>
          </a:solidFill>
          <a:uFillTx/>
          <a:latin typeface="Museo Slab 500"/>
          <a:ea typeface="Museo Slab 500"/>
          <a:cs typeface="Museo Slab 500"/>
          <a:sym typeface="Museo Slab 500"/>
        </a:defRPr>
      </a:lvl4pPr>
      <a:lvl5pPr marL="0" marR="0" indent="0" algn="l" defTabSz="914400" latinLnBrk="0">
        <a:lnSpc>
          <a:spcPct val="100000"/>
        </a:lnSpc>
        <a:spcBef>
          <a:spcPts val="0"/>
        </a:spcBef>
        <a:spcAft>
          <a:spcPts val="0"/>
        </a:spcAft>
        <a:buClrTx/>
        <a:buSzTx/>
        <a:buFontTx/>
        <a:buNone/>
        <a:tabLst/>
        <a:defRPr b="0" baseline="0" cap="none" i="0" spc="0" strike="noStrike" sz="4400" u="none">
          <a:ln>
            <a:noFill/>
          </a:ln>
          <a:solidFill>
            <a:srgbClr val="FFFFFF"/>
          </a:solidFill>
          <a:uFillTx/>
          <a:latin typeface="Museo Slab 500"/>
          <a:ea typeface="Museo Slab 500"/>
          <a:cs typeface="Museo Slab 500"/>
          <a:sym typeface="Museo Slab 500"/>
        </a:defRPr>
      </a:lvl5pPr>
      <a:lvl6pPr marL="0" marR="0" indent="0" algn="l" defTabSz="914400" latinLnBrk="0">
        <a:lnSpc>
          <a:spcPct val="100000"/>
        </a:lnSpc>
        <a:spcBef>
          <a:spcPts val="0"/>
        </a:spcBef>
        <a:spcAft>
          <a:spcPts val="0"/>
        </a:spcAft>
        <a:buClrTx/>
        <a:buSzTx/>
        <a:buFontTx/>
        <a:buNone/>
        <a:tabLst/>
        <a:defRPr b="0" baseline="0" cap="none" i="0" spc="0" strike="noStrike" sz="4400" u="none">
          <a:ln>
            <a:noFill/>
          </a:ln>
          <a:solidFill>
            <a:srgbClr val="FFFFFF"/>
          </a:solidFill>
          <a:uFillTx/>
          <a:latin typeface="Museo Slab 500"/>
          <a:ea typeface="Museo Slab 500"/>
          <a:cs typeface="Museo Slab 500"/>
          <a:sym typeface="Museo Slab 500"/>
        </a:defRPr>
      </a:lvl6pPr>
      <a:lvl7pPr marL="0" marR="0" indent="0" algn="l" defTabSz="914400" latinLnBrk="0">
        <a:lnSpc>
          <a:spcPct val="100000"/>
        </a:lnSpc>
        <a:spcBef>
          <a:spcPts val="0"/>
        </a:spcBef>
        <a:spcAft>
          <a:spcPts val="0"/>
        </a:spcAft>
        <a:buClrTx/>
        <a:buSzTx/>
        <a:buFontTx/>
        <a:buNone/>
        <a:tabLst/>
        <a:defRPr b="0" baseline="0" cap="none" i="0" spc="0" strike="noStrike" sz="4400" u="none">
          <a:ln>
            <a:noFill/>
          </a:ln>
          <a:solidFill>
            <a:srgbClr val="FFFFFF"/>
          </a:solidFill>
          <a:uFillTx/>
          <a:latin typeface="Museo Slab 500"/>
          <a:ea typeface="Museo Slab 500"/>
          <a:cs typeface="Museo Slab 500"/>
          <a:sym typeface="Museo Slab 500"/>
        </a:defRPr>
      </a:lvl7pPr>
      <a:lvl8pPr marL="0" marR="0" indent="0" algn="l" defTabSz="914400" latinLnBrk="0">
        <a:lnSpc>
          <a:spcPct val="100000"/>
        </a:lnSpc>
        <a:spcBef>
          <a:spcPts val="0"/>
        </a:spcBef>
        <a:spcAft>
          <a:spcPts val="0"/>
        </a:spcAft>
        <a:buClrTx/>
        <a:buSzTx/>
        <a:buFontTx/>
        <a:buNone/>
        <a:tabLst/>
        <a:defRPr b="0" baseline="0" cap="none" i="0" spc="0" strike="noStrike" sz="4400" u="none">
          <a:ln>
            <a:noFill/>
          </a:ln>
          <a:solidFill>
            <a:srgbClr val="FFFFFF"/>
          </a:solidFill>
          <a:uFillTx/>
          <a:latin typeface="Museo Slab 500"/>
          <a:ea typeface="Museo Slab 500"/>
          <a:cs typeface="Museo Slab 500"/>
          <a:sym typeface="Museo Slab 500"/>
        </a:defRPr>
      </a:lvl8pPr>
      <a:lvl9pPr marL="0" marR="0" indent="0" algn="l" defTabSz="914400" latinLnBrk="0">
        <a:lnSpc>
          <a:spcPct val="100000"/>
        </a:lnSpc>
        <a:spcBef>
          <a:spcPts val="0"/>
        </a:spcBef>
        <a:spcAft>
          <a:spcPts val="0"/>
        </a:spcAft>
        <a:buClrTx/>
        <a:buSzTx/>
        <a:buFontTx/>
        <a:buNone/>
        <a:tabLst/>
        <a:defRPr b="0" baseline="0" cap="none" i="0" spc="0" strike="noStrike" sz="4400" u="none">
          <a:ln>
            <a:noFill/>
          </a:ln>
          <a:solidFill>
            <a:srgbClr val="FFFFFF"/>
          </a:solidFill>
          <a:uFillTx/>
          <a:latin typeface="Museo Slab 500"/>
          <a:ea typeface="Museo Slab 500"/>
          <a:cs typeface="Museo Slab 500"/>
          <a:sym typeface="Museo Slab 500"/>
        </a:defRPr>
      </a:lvl9pPr>
    </p:titleStyle>
    <p:bodyStyle>
      <a:lvl1pPr marL="342900" marR="0" indent="-139700" algn="l" defTabSz="914400" latinLnBrk="0">
        <a:lnSpc>
          <a:spcPct val="100000"/>
        </a:lnSpc>
        <a:spcBef>
          <a:spcPts val="600"/>
        </a:spcBef>
        <a:spcAft>
          <a:spcPts val="0"/>
        </a:spcAft>
        <a:buClr>
          <a:srgbClr val="000000"/>
        </a:buClr>
        <a:buSzPct val="100000"/>
        <a:buFont typeface="Arial"/>
        <a:buChar char="•"/>
        <a:tabLst/>
        <a:defRPr b="0" baseline="0" cap="none" i="0" spc="0" strike="noStrike" sz="3200" u="none">
          <a:ln>
            <a:noFill/>
          </a:ln>
          <a:solidFill>
            <a:srgbClr val="000000"/>
          </a:solidFill>
          <a:uFillTx/>
          <a:latin typeface="Museo Sans 300"/>
          <a:ea typeface="Museo Sans 300"/>
          <a:cs typeface="Museo Sans 300"/>
          <a:sym typeface="Museo Sans 300"/>
        </a:defRPr>
      </a:lvl1pPr>
      <a:lvl2pPr marL="758371" marR="0" indent="-123371" algn="l" defTabSz="914400" latinLnBrk="0">
        <a:lnSpc>
          <a:spcPct val="100000"/>
        </a:lnSpc>
        <a:spcBef>
          <a:spcPts val="600"/>
        </a:spcBef>
        <a:spcAft>
          <a:spcPts val="0"/>
        </a:spcAft>
        <a:buClr>
          <a:srgbClr val="000000"/>
        </a:buClr>
        <a:buSzPct val="100000"/>
        <a:buFont typeface="Arial"/>
        <a:buChar char="–"/>
        <a:tabLst/>
        <a:defRPr b="0" baseline="0" cap="none" i="0" spc="0" strike="noStrike" sz="3200" u="none">
          <a:ln>
            <a:noFill/>
          </a:ln>
          <a:solidFill>
            <a:srgbClr val="000000"/>
          </a:solidFill>
          <a:uFillTx/>
          <a:latin typeface="Museo Sans 300"/>
          <a:ea typeface="Museo Sans 300"/>
          <a:cs typeface="Museo Sans 300"/>
          <a:sym typeface="Museo Sans 300"/>
        </a:defRPr>
      </a:lvl2pPr>
      <a:lvl3pPr marL="1168400" marR="0" indent="-101600" algn="l" defTabSz="914400" latinLnBrk="0">
        <a:lnSpc>
          <a:spcPct val="100000"/>
        </a:lnSpc>
        <a:spcBef>
          <a:spcPts val="600"/>
        </a:spcBef>
        <a:spcAft>
          <a:spcPts val="0"/>
        </a:spcAft>
        <a:buClr>
          <a:srgbClr val="000000"/>
        </a:buClr>
        <a:buSzPct val="100000"/>
        <a:buFont typeface="Arial"/>
        <a:buChar char="•"/>
        <a:tabLst/>
        <a:defRPr b="0" baseline="0" cap="none" i="0" spc="0" strike="noStrike" sz="3200" u="none">
          <a:ln>
            <a:noFill/>
          </a:ln>
          <a:solidFill>
            <a:srgbClr val="000000"/>
          </a:solidFill>
          <a:uFillTx/>
          <a:latin typeface="Museo Sans 300"/>
          <a:ea typeface="Museo Sans 300"/>
          <a:cs typeface="Museo Sans 300"/>
          <a:sym typeface="Museo Sans 300"/>
        </a:defRPr>
      </a:lvl3pPr>
      <a:lvl4pPr marL="1661160" marR="0" indent="-162560" algn="l" defTabSz="914400" latinLnBrk="0">
        <a:lnSpc>
          <a:spcPct val="100000"/>
        </a:lnSpc>
        <a:spcBef>
          <a:spcPts val="600"/>
        </a:spcBef>
        <a:spcAft>
          <a:spcPts val="0"/>
        </a:spcAft>
        <a:buClr>
          <a:srgbClr val="000000"/>
        </a:buClr>
        <a:buSzPct val="100000"/>
        <a:buFont typeface="Arial"/>
        <a:buChar char="–"/>
        <a:tabLst/>
        <a:defRPr b="0" baseline="0" cap="none" i="0" spc="0" strike="noStrike" sz="3200" u="none">
          <a:ln>
            <a:noFill/>
          </a:ln>
          <a:solidFill>
            <a:srgbClr val="000000"/>
          </a:solidFill>
          <a:uFillTx/>
          <a:latin typeface="Museo Sans 300"/>
          <a:ea typeface="Museo Sans 300"/>
          <a:cs typeface="Museo Sans 300"/>
          <a:sym typeface="Museo Sans 300"/>
        </a:defRPr>
      </a:lvl4pPr>
      <a:lvl5pPr marL="2118360" marR="0" indent="-162560" algn="l" defTabSz="914400" latinLnBrk="0">
        <a:lnSpc>
          <a:spcPct val="100000"/>
        </a:lnSpc>
        <a:spcBef>
          <a:spcPts val="600"/>
        </a:spcBef>
        <a:spcAft>
          <a:spcPts val="0"/>
        </a:spcAft>
        <a:buClr>
          <a:srgbClr val="000000"/>
        </a:buClr>
        <a:buSzPct val="100000"/>
        <a:buFont typeface="Arial"/>
        <a:buChar char="»"/>
        <a:tabLst/>
        <a:defRPr b="0" baseline="0" cap="none" i="0" spc="0" strike="noStrike" sz="3200" u="none">
          <a:ln>
            <a:noFill/>
          </a:ln>
          <a:solidFill>
            <a:srgbClr val="000000"/>
          </a:solidFill>
          <a:uFillTx/>
          <a:latin typeface="Museo Sans 300"/>
          <a:ea typeface="Museo Sans 300"/>
          <a:cs typeface="Museo Sans 300"/>
          <a:sym typeface="Museo Sans 300"/>
        </a:defRPr>
      </a:lvl5pPr>
      <a:lvl6pPr marL="2575560" marR="0" indent="-162560" algn="l" defTabSz="914400" latinLnBrk="0">
        <a:lnSpc>
          <a:spcPct val="100000"/>
        </a:lnSpc>
        <a:spcBef>
          <a:spcPts val="600"/>
        </a:spcBef>
        <a:spcAft>
          <a:spcPts val="0"/>
        </a:spcAft>
        <a:buClr>
          <a:srgbClr val="000000"/>
        </a:buClr>
        <a:buSzPct val="100000"/>
        <a:buFont typeface="Arial"/>
        <a:buChar char="•"/>
        <a:tabLst/>
        <a:defRPr b="0" baseline="0" cap="none" i="0" spc="0" strike="noStrike" sz="3200" u="none">
          <a:ln>
            <a:noFill/>
          </a:ln>
          <a:solidFill>
            <a:srgbClr val="000000"/>
          </a:solidFill>
          <a:uFillTx/>
          <a:latin typeface="Museo Sans 300"/>
          <a:ea typeface="Museo Sans 300"/>
          <a:cs typeface="Museo Sans 300"/>
          <a:sym typeface="Museo Sans 300"/>
        </a:defRPr>
      </a:lvl6pPr>
      <a:lvl7pPr marL="3032760" marR="0" indent="-162560" algn="l" defTabSz="914400" latinLnBrk="0">
        <a:lnSpc>
          <a:spcPct val="100000"/>
        </a:lnSpc>
        <a:spcBef>
          <a:spcPts val="600"/>
        </a:spcBef>
        <a:spcAft>
          <a:spcPts val="0"/>
        </a:spcAft>
        <a:buClr>
          <a:srgbClr val="000000"/>
        </a:buClr>
        <a:buSzPct val="100000"/>
        <a:buFont typeface="Arial"/>
        <a:buChar char="•"/>
        <a:tabLst/>
        <a:defRPr b="0" baseline="0" cap="none" i="0" spc="0" strike="noStrike" sz="3200" u="none">
          <a:ln>
            <a:noFill/>
          </a:ln>
          <a:solidFill>
            <a:srgbClr val="000000"/>
          </a:solidFill>
          <a:uFillTx/>
          <a:latin typeface="Museo Sans 300"/>
          <a:ea typeface="Museo Sans 300"/>
          <a:cs typeface="Museo Sans 300"/>
          <a:sym typeface="Museo Sans 300"/>
        </a:defRPr>
      </a:lvl7pPr>
      <a:lvl8pPr marL="3489959" marR="0" indent="-162559" algn="l" defTabSz="914400" latinLnBrk="0">
        <a:lnSpc>
          <a:spcPct val="100000"/>
        </a:lnSpc>
        <a:spcBef>
          <a:spcPts val="600"/>
        </a:spcBef>
        <a:spcAft>
          <a:spcPts val="0"/>
        </a:spcAft>
        <a:buClr>
          <a:srgbClr val="000000"/>
        </a:buClr>
        <a:buSzPct val="100000"/>
        <a:buFont typeface="Arial"/>
        <a:buChar char="•"/>
        <a:tabLst/>
        <a:defRPr b="0" baseline="0" cap="none" i="0" spc="0" strike="noStrike" sz="3200" u="none">
          <a:ln>
            <a:noFill/>
          </a:ln>
          <a:solidFill>
            <a:srgbClr val="000000"/>
          </a:solidFill>
          <a:uFillTx/>
          <a:latin typeface="Museo Sans 300"/>
          <a:ea typeface="Museo Sans 300"/>
          <a:cs typeface="Museo Sans 300"/>
          <a:sym typeface="Museo Sans 300"/>
        </a:defRPr>
      </a:lvl8pPr>
      <a:lvl9pPr marL="3947159" marR="0" indent="-162559" algn="l" defTabSz="914400" latinLnBrk="0">
        <a:lnSpc>
          <a:spcPct val="100000"/>
        </a:lnSpc>
        <a:spcBef>
          <a:spcPts val="600"/>
        </a:spcBef>
        <a:spcAft>
          <a:spcPts val="0"/>
        </a:spcAft>
        <a:buClr>
          <a:srgbClr val="000000"/>
        </a:buClr>
        <a:buSzPct val="100000"/>
        <a:buFont typeface="Arial"/>
        <a:buChar char="•"/>
        <a:tabLst/>
        <a:defRPr b="0" baseline="0" cap="none" i="0" spc="0" strike="noStrike" sz="3200" u="none">
          <a:ln>
            <a:noFill/>
          </a:ln>
          <a:solidFill>
            <a:srgbClr val="000000"/>
          </a:solidFill>
          <a:uFillTx/>
          <a:latin typeface="Museo Sans 300"/>
          <a:ea typeface="Museo Sans 300"/>
          <a:cs typeface="Museo Sans 300"/>
          <a:sym typeface="Museo Sans 300"/>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Arial"/>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Arial"/>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Arial"/>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Arial"/>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2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 name="Title 1"/>
          <p:cNvSpPr txBox="1"/>
          <p:nvPr>
            <p:ph type="ctrTitle"/>
          </p:nvPr>
        </p:nvSpPr>
        <p:spPr>
          <a:xfrm>
            <a:off x="685800" y="2455338"/>
            <a:ext cx="7772400" cy="1470025"/>
          </a:xfrm>
          <a:prstGeom prst="rect">
            <a:avLst/>
          </a:prstGeom>
        </p:spPr>
        <p:txBody>
          <a:bodyPr/>
          <a:lstStyle/>
          <a:p>
            <a:pPr/>
            <a:r>
              <a:t>#ChooseOA:</a:t>
            </a:r>
          </a:p>
        </p:txBody>
      </p:sp>
      <p:sp>
        <p:nvSpPr>
          <p:cNvPr id="33" name="Title 1"/>
          <p:cNvSpPr txBox="1"/>
          <p:nvPr/>
        </p:nvSpPr>
        <p:spPr>
          <a:xfrm>
            <a:off x="685800" y="3578225"/>
            <a:ext cx="7772400" cy="1470025"/>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nchor="ctr">
            <a:normAutofit fontScale="100000" lnSpcReduction="0"/>
          </a:bodyPr>
          <a:lstStyle>
            <a:lvl1pPr algn="ctr">
              <a:defRPr sz="4000">
                <a:solidFill>
                  <a:srgbClr val="FFFFFF"/>
                </a:solidFill>
                <a:latin typeface="Museo Slab 500"/>
                <a:ea typeface="Museo Slab 500"/>
                <a:cs typeface="Museo Slab 500"/>
                <a:sym typeface="Museo Slab 500"/>
              </a:defRPr>
            </a:lvl1pPr>
          </a:lstStyle>
          <a:p>
            <a:pPr/>
            <a:r>
              <a:t>Election Rate &amp; Best Practices</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8" name="Rounded Rectangle 5"/>
          <p:cNvSpPr/>
          <p:nvPr/>
        </p:nvSpPr>
        <p:spPr>
          <a:xfrm>
            <a:off x="816429" y="1834243"/>
            <a:ext cx="3712029" cy="3679373"/>
          </a:xfrm>
          <a:prstGeom prst="roundRect">
            <a:avLst>
              <a:gd name="adj" fmla="val 16667"/>
            </a:avLst>
          </a:prstGeom>
          <a:solidFill>
            <a:srgbClr val="FFFFFF"/>
          </a:solidFill>
          <a:ln w="25400">
            <a:solidFill>
              <a:schemeClr val="accent2"/>
            </a:solidFill>
          </a:ln>
        </p:spPr>
        <p:txBody>
          <a:bodyPr lIns="45719" rIns="45719" anchor="ctr"/>
          <a:lstStyle/>
          <a:p>
            <a:pPr/>
          </a:p>
        </p:txBody>
      </p:sp>
      <p:sp>
        <p:nvSpPr>
          <p:cNvPr id="99" name="Title 1"/>
          <p:cNvSpPr txBox="1"/>
          <p:nvPr>
            <p:ph type="title"/>
          </p:nvPr>
        </p:nvSpPr>
        <p:spPr>
          <a:prstGeom prst="rect">
            <a:avLst/>
          </a:prstGeom>
        </p:spPr>
        <p:txBody>
          <a:bodyPr/>
          <a:lstStyle>
            <a:lvl1pPr defTabSz="758951">
              <a:defRPr sz="3652"/>
            </a:lvl1pPr>
          </a:lstStyle>
          <a:p>
            <a:pPr/>
            <a:r>
              <a:t>Who</a:t>
            </a:r>
          </a:p>
        </p:txBody>
      </p:sp>
      <p:sp>
        <p:nvSpPr>
          <p:cNvPr id="100" name="Rounded Rectangle 4"/>
          <p:cNvSpPr/>
          <p:nvPr/>
        </p:nvSpPr>
        <p:spPr>
          <a:xfrm>
            <a:off x="4484913" y="1578429"/>
            <a:ext cx="4201887" cy="4191001"/>
          </a:xfrm>
          <a:prstGeom prst="roundRect">
            <a:avLst>
              <a:gd name="adj" fmla="val 16667"/>
            </a:avLst>
          </a:prstGeom>
          <a:gradFill>
            <a:gsLst>
              <a:gs pos="0">
                <a:srgbClr val="D1403C"/>
              </a:gs>
              <a:gs pos="100000">
                <a:schemeClr val="accent2">
                  <a:hueOff val="-39879"/>
                  <a:satOff val="52282"/>
                  <a:lumOff val="29251"/>
                </a:schemeClr>
              </a:gs>
            </a:gsLst>
            <a:lin ang="16200000"/>
          </a:gradFill>
          <a:ln>
            <a:solidFill>
              <a:srgbClr val="BE4B48"/>
            </a:solidFill>
          </a:ln>
          <a:effectLst>
            <a:outerShdw sx="100000" sy="100000" kx="0" ky="0" algn="b" rotWithShape="0" blurRad="38100" dist="23000" dir="5400000">
              <a:srgbClr val="000000">
                <a:alpha val="35000"/>
              </a:srgbClr>
            </a:outerShdw>
          </a:effectLst>
        </p:spPr>
        <p:txBody>
          <a:bodyPr lIns="45719" rIns="45719" anchor="ctr"/>
          <a:lstStyle/>
          <a:p>
            <a:pPr>
              <a:defRPr>
                <a:solidFill>
                  <a:srgbClr val="FFFFFF"/>
                </a:solidFill>
              </a:defRPr>
            </a:pPr>
          </a:p>
        </p:txBody>
      </p:sp>
      <p:grpSp>
        <p:nvGrpSpPr>
          <p:cNvPr id="107" name="Content Placeholder 3"/>
          <p:cNvGrpSpPr/>
          <p:nvPr/>
        </p:nvGrpSpPr>
        <p:grpSpPr>
          <a:xfrm>
            <a:off x="1632856" y="1644989"/>
            <a:ext cx="5878288" cy="2351315"/>
            <a:chOff x="0" y="0"/>
            <a:chExt cx="5878286" cy="2351314"/>
          </a:xfrm>
        </p:grpSpPr>
        <p:grpSp>
          <p:nvGrpSpPr>
            <p:cNvPr id="104" name="Group"/>
            <p:cNvGrpSpPr/>
            <p:nvPr/>
          </p:nvGrpSpPr>
          <p:grpSpPr>
            <a:xfrm>
              <a:off x="0" y="0"/>
              <a:ext cx="5878287" cy="2351315"/>
              <a:chOff x="0" y="0"/>
              <a:chExt cx="5878286" cy="2351314"/>
            </a:xfrm>
          </p:grpSpPr>
          <p:sp>
            <p:nvSpPr>
              <p:cNvPr id="101" name="Shape"/>
              <p:cNvSpPr/>
              <p:nvPr/>
            </p:nvSpPr>
            <p:spPr>
              <a:xfrm>
                <a:off x="-1" y="-1"/>
                <a:ext cx="5878288" cy="235131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9000"/>
                    </a:moveTo>
                    <a:lnTo>
                      <a:pt x="4320" y="0"/>
                    </a:lnTo>
                    <a:lnTo>
                      <a:pt x="4320" y="3600"/>
                    </a:lnTo>
                    <a:lnTo>
                      <a:pt x="10800" y="3600"/>
                    </a:lnTo>
                    <a:cubicBezTo>
                      <a:pt x="11173" y="3600"/>
                      <a:pt x="11475" y="4003"/>
                      <a:pt x="11475" y="4500"/>
                    </a:cubicBezTo>
                    <a:cubicBezTo>
                      <a:pt x="11475" y="4997"/>
                      <a:pt x="11173" y="5400"/>
                      <a:pt x="10800" y="5400"/>
                    </a:cubicBezTo>
                    <a:cubicBezTo>
                      <a:pt x="10427" y="5400"/>
                      <a:pt x="10125" y="5803"/>
                      <a:pt x="10125" y="6300"/>
                    </a:cubicBezTo>
                    <a:cubicBezTo>
                      <a:pt x="10125" y="6797"/>
                      <a:pt x="10427" y="7200"/>
                      <a:pt x="10800" y="7200"/>
                    </a:cubicBezTo>
                    <a:lnTo>
                      <a:pt x="17280" y="7200"/>
                    </a:lnTo>
                    <a:lnTo>
                      <a:pt x="17280" y="3600"/>
                    </a:lnTo>
                    <a:lnTo>
                      <a:pt x="21600" y="12600"/>
                    </a:lnTo>
                    <a:lnTo>
                      <a:pt x="17280" y="21600"/>
                    </a:lnTo>
                    <a:lnTo>
                      <a:pt x="17280" y="18000"/>
                    </a:lnTo>
                    <a:lnTo>
                      <a:pt x="10800" y="18000"/>
                    </a:lnTo>
                    <a:cubicBezTo>
                      <a:pt x="10427" y="18000"/>
                      <a:pt x="10125" y="17597"/>
                      <a:pt x="10125" y="17100"/>
                    </a:cubicBezTo>
                    <a:lnTo>
                      <a:pt x="10125" y="14400"/>
                    </a:lnTo>
                    <a:lnTo>
                      <a:pt x="4320" y="14400"/>
                    </a:lnTo>
                    <a:lnTo>
                      <a:pt x="4320" y="18000"/>
                    </a:lnTo>
                    <a:close/>
                  </a:path>
                </a:pathLst>
              </a:custGeom>
              <a:solidFill>
                <a:srgbClr val="8C3A38"/>
              </a:solidFill>
              <a:ln w="12700" cap="flat">
                <a:noFill/>
                <a:miter lim="400000"/>
              </a:ln>
              <a:effectLst/>
            </p:spPr>
            <p:txBody>
              <a:bodyPr wrap="square" lIns="45719" tIns="45719" rIns="45719" bIns="45719" numCol="1" anchor="ctr">
                <a:noAutofit/>
              </a:bodyPr>
              <a:lstStyle/>
              <a:p>
                <a:pPr>
                  <a:spcBef>
                    <a:spcPts val="700"/>
                  </a:spcBef>
                  <a:defRPr sz="3200">
                    <a:latin typeface="Museo Sans 100"/>
                    <a:ea typeface="Museo Sans 100"/>
                    <a:cs typeface="Museo Sans 100"/>
                    <a:sym typeface="Museo Sans 100"/>
                  </a:defRPr>
                </a:pPr>
              </a:p>
            </p:txBody>
          </p:sp>
          <p:sp>
            <p:nvSpPr>
              <p:cNvPr id="102" name="Shape"/>
              <p:cNvSpPr/>
              <p:nvPr/>
            </p:nvSpPr>
            <p:spPr>
              <a:xfrm>
                <a:off x="2755446" y="489854"/>
                <a:ext cx="367393" cy="29392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cubicBezTo>
                      <a:pt x="21600" y="3976"/>
                      <a:pt x="16765" y="7200"/>
                      <a:pt x="10800" y="7200"/>
                    </a:cubicBezTo>
                    <a:cubicBezTo>
                      <a:pt x="4835" y="7200"/>
                      <a:pt x="0" y="10424"/>
                      <a:pt x="0" y="14400"/>
                    </a:cubicBezTo>
                    <a:cubicBezTo>
                      <a:pt x="0" y="18376"/>
                      <a:pt x="4835" y="21600"/>
                      <a:pt x="10800" y="21600"/>
                    </a:cubicBezTo>
                    <a:lnTo>
                      <a:pt x="21600" y="21600"/>
                    </a:lnTo>
                    <a:close/>
                  </a:path>
                </a:pathLst>
              </a:custGeom>
              <a:solidFill>
                <a:srgbClr val="000000">
                  <a:alpha val="20000"/>
                </a:srgbClr>
              </a:solidFill>
              <a:ln w="12700" cap="flat">
                <a:noFill/>
                <a:miter lim="400000"/>
              </a:ln>
              <a:effectLst/>
            </p:spPr>
            <p:txBody>
              <a:bodyPr wrap="square" lIns="45719" tIns="45719" rIns="45719" bIns="45719" numCol="1" anchor="ctr">
                <a:noAutofit/>
              </a:bodyPr>
              <a:lstStyle/>
              <a:p>
                <a:pPr>
                  <a:spcBef>
                    <a:spcPts val="700"/>
                  </a:spcBef>
                  <a:defRPr sz="3200">
                    <a:latin typeface="Museo Sans 100"/>
                    <a:ea typeface="Museo Sans 100"/>
                    <a:cs typeface="Museo Sans 100"/>
                    <a:sym typeface="Museo Sans 100"/>
                  </a:defRPr>
                </a:pPr>
              </a:p>
            </p:txBody>
          </p:sp>
          <p:sp>
            <p:nvSpPr>
              <p:cNvPr id="103" name="Shape"/>
              <p:cNvSpPr/>
              <p:nvPr/>
            </p:nvSpPr>
            <p:spPr>
              <a:xfrm>
                <a:off x="-1" y="-1"/>
                <a:ext cx="5878288" cy="235131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9000"/>
                    </a:moveTo>
                    <a:lnTo>
                      <a:pt x="4320" y="0"/>
                    </a:lnTo>
                    <a:lnTo>
                      <a:pt x="4320" y="3600"/>
                    </a:lnTo>
                    <a:lnTo>
                      <a:pt x="10800" y="3600"/>
                    </a:lnTo>
                    <a:cubicBezTo>
                      <a:pt x="11173" y="3600"/>
                      <a:pt x="11475" y="4003"/>
                      <a:pt x="11475" y="4500"/>
                    </a:cubicBezTo>
                    <a:cubicBezTo>
                      <a:pt x="11475" y="4997"/>
                      <a:pt x="11173" y="5400"/>
                      <a:pt x="10800" y="5400"/>
                    </a:cubicBezTo>
                    <a:cubicBezTo>
                      <a:pt x="10427" y="5400"/>
                      <a:pt x="10125" y="5803"/>
                      <a:pt x="10125" y="6300"/>
                    </a:cubicBezTo>
                    <a:cubicBezTo>
                      <a:pt x="10125" y="6797"/>
                      <a:pt x="10427" y="7200"/>
                      <a:pt x="10800" y="7200"/>
                    </a:cubicBezTo>
                    <a:lnTo>
                      <a:pt x="17280" y="7200"/>
                    </a:lnTo>
                    <a:lnTo>
                      <a:pt x="17280" y="3600"/>
                    </a:lnTo>
                    <a:lnTo>
                      <a:pt x="21600" y="12600"/>
                    </a:lnTo>
                    <a:lnTo>
                      <a:pt x="17280" y="21600"/>
                    </a:lnTo>
                    <a:lnTo>
                      <a:pt x="17280" y="18000"/>
                    </a:lnTo>
                    <a:lnTo>
                      <a:pt x="10800" y="18000"/>
                    </a:lnTo>
                    <a:cubicBezTo>
                      <a:pt x="10427" y="18000"/>
                      <a:pt x="10125" y="17597"/>
                      <a:pt x="10125" y="17100"/>
                    </a:cubicBezTo>
                    <a:lnTo>
                      <a:pt x="10125" y="14400"/>
                    </a:lnTo>
                    <a:lnTo>
                      <a:pt x="4320" y="14400"/>
                    </a:lnTo>
                    <a:lnTo>
                      <a:pt x="4320" y="18000"/>
                    </a:lnTo>
                    <a:close/>
                    <a:moveTo>
                      <a:pt x="11475" y="4500"/>
                    </a:moveTo>
                    <a:lnTo>
                      <a:pt x="11475" y="7200"/>
                    </a:lnTo>
                    <a:moveTo>
                      <a:pt x="10125" y="6300"/>
                    </a:moveTo>
                    <a:lnTo>
                      <a:pt x="10125" y="14400"/>
                    </a:lnTo>
                  </a:path>
                </a:pathLst>
              </a:custGeom>
              <a:noFill/>
              <a:ln w="25400" cap="flat">
                <a:solidFill>
                  <a:srgbClr val="FFFFFF"/>
                </a:solidFill>
                <a:prstDash val="solid"/>
                <a:round/>
              </a:ln>
              <a:effectLst/>
            </p:spPr>
            <p:txBody>
              <a:bodyPr wrap="square" lIns="45719" tIns="45719" rIns="45719" bIns="45719" numCol="1" anchor="ctr">
                <a:noAutofit/>
              </a:bodyPr>
              <a:lstStyle/>
              <a:p>
                <a:pPr>
                  <a:spcBef>
                    <a:spcPts val="700"/>
                  </a:spcBef>
                  <a:defRPr sz="3200">
                    <a:latin typeface="Museo Sans 100"/>
                    <a:ea typeface="Museo Sans 100"/>
                    <a:cs typeface="Museo Sans 100"/>
                    <a:sym typeface="Museo Sans 100"/>
                  </a:defRPr>
                </a:pPr>
              </a:p>
            </p:txBody>
          </p:sp>
        </p:grpSp>
        <p:sp>
          <p:nvSpPr>
            <p:cNvPr id="105" name="Pre-2019"/>
            <p:cNvSpPr txBox="1"/>
            <p:nvPr/>
          </p:nvSpPr>
          <p:spPr>
            <a:xfrm>
              <a:off x="705394" y="758952"/>
              <a:ext cx="1939835" cy="533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defTabSz="1822450">
                <a:lnSpc>
                  <a:spcPct val="90000"/>
                </a:lnSpc>
                <a:spcBef>
                  <a:spcPts val="1700"/>
                </a:spcBef>
                <a:defRPr sz="3500">
                  <a:solidFill>
                    <a:srgbClr val="FFFFFF"/>
                  </a:solidFill>
                  <a:latin typeface="Museo Sans 300"/>
                  <a:ea typeface="Museo Sans 300"/>
                  <a:cs typeface="Museo Sans 300"/>
                  <a:sym typeface="Museo Sans 300"/>
                </a:defRPr>
              </a:lvl1pPr>
            </a:lstStyle>
            <a:p>
              <a:pPr/>
              <a:r>
                <a:t>Pre-2019</a:t>
              </a:r>
            </a:p>
          </p:txBody>
        </p:sp>
        <p:sp>
          <p:nvSpPr>
            <p:cNvPr id="106" name="Post-2019"/>
            <p:cNvSpPr txBox="1"/>
            <p:nvPr/>
          </p:nvSpPr>
          <p:spPr>
            <a:xfrm>
              <a:off x="2926443" y="1135162"/>
              <a:ext cx="2292532" cy="533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defTabSz="1822450">
                <a:lnSpc>
                  <a:spcPct val="90000"/>
                </a:lnSpc>
                <a:spcBef>
                  <a:spcPts val="1700"/>
                </a:spcBef>
                <a:defRPr sz="3500">
                  <a:solidFill>
                    <a:srgbClr val="FFFFFF"/>
                  </a:solidFill>
                  <a:latin typeface="Museo Sans 300"/>
                  <a:ea typeface="Museo Sans 300"/>
                  <a:cs typeface="Museo Sans 300"/>
                  <a:sym typeface="Museo Sans 300"/>
                </a:defRPr>
              </a:lvl1pPr>
            </a:lstStyle>
            <a:p>
              <a:pPr/>
              <a:r>
                <a:t>Post-2019</a:t>
              </a:r>
            </a:p>
          </p:txBody>
        </p:sp>
      </p:grpSp>
      <p:sp>
        <p:nvSpPr>
          <p:cNvPr id="108" name="TextBox 6"/>
          <p:cNvSpPr txBox="1"/>
          <p:nvPr/>
        </p:nvSpPr>
        <p:spPr>
          <a:xfrm>
            <a:off x="1066800" y="3904760"/>
            <a:ext cx="3211286" cy="1463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2200">
                <a:latin typeface="Museo Sans 300"/>
                <a:ea typeface="Museo Sans 300"/>
                <a:cs typeface="Museo Sans 300"/>
                <a:sym typeface="Museo Sans 300"/>
              </a:defRPr>
            </a:pPr>
            <a:r>
              <a:t>Troops</a:t>
            </a:r>
            <a:br/>
            <a:r>
              <a:rPr>
                <a:latin typeface="Museo Sans 100"/>
                <a:ea typeface="Museo Sans 100"/>
                <a:cs typeface="Museo Sans 100"/>
                <a:sym typeface="Museo Sans 100"/>
              </a:rPr>
              <a:t>Boys aged 17 &amp; under</a:t>
            </a:r>
            <a:endParaRPr>
              <a:latin typeface="Museo Sans 100"/>
              <a:ea typeface="Museo Sans 100"/>
              <a:cs typeface="Museo Sans 100"/>
              <a:sym typeface="Museo Sans 100"/>
            </a:endParaRPr>
          </a:p>
          <a:p>
            <a:pPr>
              <a:defRPr sz="2200">
                <a:latin typeface="Museo Sans 300"/>
                <a:ea typeface="Museo Sans 300"/>
                <a:cs typeface="Museo Sans 300"/>
                <a:sym typeface="Museo Sans 300"/>
              </a:defRPr>
            </a:pPr>
            <a:r>
              <a:rPr>
                <a:latin typeface="Museo Sans 100"/>
                <a:ea typeface="Museo Sans 100"/>
                <a:cs typeface="Museo Sans 100"/>
                <a:sym typeface="Museo Sans 100"/>
              </a:rPr>
              <a:t>ASMs aged 18-20</a:t>
            </a:r>
            <a:br>
              <a:rPr>
                <a:latin typeface="Museo Sans 100"/>
                <a:ea typeface="Museo Sans 100"/>
                <a:cs typeface="Museo Sans 100"/>
                <a:sym typeface="Museo Sans 100"/>
              </a:rPr>
            </a:br>
          </a:p>
        </p:txBody>
      </p:sp>
      <p:sp>
        <p:nvSpPr>
          <p:cNvPr id="109" name="TextBox 7"/>
          <p:cNvSpPr txBox="1"/>
          <p:nvPr/>
        </p:nvSpPr>
        <p:spPr>
          <a:xfrm>
            <a:off x="4917621" y="4288504"/>
            <a:ext cx="3409951" cy="777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2200">
                <a:solidFill>
                  <a:srgbClr val="FFFFFF"/>
                </a:solidFill>
                <a:latin typeface="Museo Sans 300"/>
                <a:ea typeface="Museo Sans 300"/>
                <a:cs typeface="Museo Sans 300"/>
                <a:sym typeface="Museo Sans 300"/>
              </a:defRPr>
            </a:pPr>
            <a:r>
              <a:t>Troops, Crews, &amp; Ships</a:t>
            </a:r>
            <a:br/>
            <a:r>
              <a:rPr>
                <a:latin typeface="Museo Sans 100"/>
                <a:ea typeface="Museo Sans 100"/>
                <a:cs typeface="Museo Sans 100"/>
                <a:sym typeface="Museo Sans 100"/>
              </a:rPr>
              <a:t>Members aged 21 &amp; under</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3" name="Title 1"/>
          <p:cNvSpPr txBox="1"/>
          <p:nvPr>
            <p:ph type="title"/>
          </p:nvPr>
        </p:nvSpPr>
        <p:spPr>
          <a:prstGeom prst="rect">
            <a:avLst/>
          </a:prstGeom>
        </p:spPr>
        <p:txBody>
          <a:bodyPr/>
          <a:lstStyle>
            <a:lvl1pPr defTabSz="758951">
              <a:defRPr sz="3652"/>
            </a:lvl1pPr>
          </a:lstStyle>
          <a:p>
            <a:pPr/>
            <a:r>
              <a:t>Why</a:t>
            </a:r>
          </a:p>
        </p:txBody>
      </p:sp>
      <p:sp>
        <p:nvSpPr>
          <p:cNvPr id="114" name="Content Placeholder 2"/>
          <p:cNvSpPr txBox="1"/>
          <p:nvPr>
            <p:ph type="body" idx="1"/>
          </p:nvPr>
        </p:nvSpPr>
        <p:spPr>
          <a:prstGeom prst="rect">
            <a:avLst/>
          </a:prstGeom>
        </p:spPr>
        <p:txBody>
          <a:bodyPr/>
          <a:lstStyle/>
          <a:p>
            <a:pPr marL="0" indent="203200">
              <a:buSzTx/>
              <a:buNone/>
            </a:pPr>
            <a:r>
              <a:rPr>
                <a:latin typeface="Museo Sans 700"/>
                <a:ea typeface="Museo Sans 700"/>
                <a:cs typeface="Museo Sans 700"/>
                <a:sym typeface="Museo Sans 700"/>
              </a:rPr>
              <a:t>It is part of our Purpose</a:t>
            </a:r>
            <a:br/>
            <a:br/>
            <a:r>
              <a:t>Recognize those who best exemplify the Scout Oath and Law in their daily lives and through that recognition cause others to conduct themselves in a way that warrants similar recognition.</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8" name="Title 1"/>
          <p:cNvSpPr txBox="1"/>
          <p:nvPr>
            <p:ph type="title"/>
          </p:nvPr>
        </p:nvSpPr>
        <p:spPr>
          <a:prstGeom prst="rect">
            <a:avLst/>
          </a:prstGeom>
        </p:spPr>
        <p:txBody>
          <a:bodyPr/>
          <a:lstStyle>
            <a:lvl1pPr defTabSz="758951">
              <a:defRPr sz="3652"/>
            </a:lvl1pPr>
          </a:lstStyle>
          <a:p>
            <a:pPr/>
            <a:r>
              <a:t>The Basics of An Election</a:t>
            </a:r>
          </a:p>
        </p:txBody>
      </p:sp>
      <p:sp>
        <p:nvSpPr>
          <p:cNvPr id="119" name="Content Placeholder 2"/>
          <p:cNvSpPr txBox="1"/>
          <p:nvPr>
            <p:ph type="body" idx="1"/>
          </p:nvPr>
        </p:nvSpPr>
        <p:spPr>
          <a:prstGeom prst="rect">
            <a:avLst/>
          </a:prstGeom>
        </p:spPr>
        <p:txBody>
          <a:bodyPr/>
          <a:lstStyle/>
          <a:p>
            <a:pPr/>
            <a:r>
              <a:t>Meet the Unit</a:t>
            </a:r>
          </a:p>
          <a:p>
            <a:pPr/>
            <a:r>
              <a:t>Verify Eligibility</a:t>
            </a:r>
          </a:p>
          <a:p>
            <a:pPr/>
            <a:r>
              <a:t>Introduce the OA</a:t>
            </a:r>
          </a:p>
          <a:p>
            <a:pPr/>
            <a:r>
              <a:t>Conduct the Election</a:t>
            </a:r>
          </a:p>
          <a:p>
            <a:pPr/>
            <a:r>
              <a:t>Tabulate Ballots</a:t>
            </a:r>
          </a:p>
          <a:p>
            <a:pPr/>
            <a:r>
              <a:t>Prepare Applications</a:t>
            </a:r>
          </a:p>
        </p:txBody>
      </p:sp>
      <p:pic>
        <p:nvPicPr>
          <p:cNvPr id="120" name="Picture 3" descr="Picture 3"/>
          <p:cNvPicPr>
            <a:picLocks noChangeAspect="1"/>
          </p:cNvPicPr>
          <p:nvPr/>
        </p:nvPicPr>
        <p:blipFill>
          <a:blip r:embed="rId3">
            <a:extLst/>
          </a:blip>
          <a:stretch>
            <a:fillRect/>
          </a:stretch>
        </p:blipFill>
        <p:spPr>
          <a:xfrm rot="495035">
            <a:off x="5414024" y="1777446"/>
            <a:ext cx="2723795" cy="3514716"/>
          </a:xfrm>
          <a:prstGeom prst="rect">
            <a:avLst/>
          </a:prstGeom>
          <a:ln w="12700">
            <a:miter lim="400000"/>
          </a:ln>
          <a:effectLst>
            <a:outerShdw sx="100000" sy="100000" kx="0" ky="0" algn="b" rotWithShape="0" blurRad="292100" dist="139700" dir="2700000">
              <a:srgbClr val="333333">
                <a:alpha val="64999"/>
              </a:srgbClr>
            </a:outerShdw>
          </a:effectLst>
        </p:spPr>
      </p:pic>
      <p:sp>
        <p:nvSpPr>
          <p:cNvPr id="121" name="TextBox 4"/>
          <p:cNvSpPr txBox="1"/>
          <p:nvPr/>
        </p:nvSpPr>
        <p:spPr>
          <a:xfrm>
            <a:off x="4528456" y="5246915"/>
            <a:ext cx="2634344" cy="523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a:latin typeface="Museo Sans 300"/>
                <a:ea typeface="Museo Sans 300"/>
                <a:cs typeface="Museo Sans 300"/>
                <a:sym typeface="Museo Sans 300"/>
              </a:defRPr>
            </a:pPr>
            <a:r>
              <a:t>#ChooseOA</a:t>
            </a:r>
          </a:p>
          <a:p>
            <a:pPr>
              <a:defRPr>
                <a:latin typeface="Museo Sans 100"/>
                <a:ea typeface="Museo Sans 100"/>
                <a:cs typeface="Museo Sans 100"/>
                <a:sym typeface="Museo Sans 100"/>
              </a:defRPr>
            </a:pPr>
            <a:r>
              <a:t>Unit Election Info Sheet</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5" name="Title 1"/>
          <p:cNvSpPr txBox="1"/>
          <p:nvPr>
            <p:ph type="title"/>
          </p:nvPr>
        </p:nvSpPr>
        <p:spPr>
          <a:prstGeom prst="rect">
            <a:avLst/>
          </a:prstGeom>
        </p:spPr>
        <p:txBody>
          <a:bodyPr/>
          <a:lstStyle>
            <a:lvl1pPr defTabSz="758951">
              <a:defRPr sz="3652"/>
            </a:lvl1pPr>
          </a:lstStyle>
          <a:p>
            <a:pPr/>
            <a:r>
              <a:t>Step 1</a:t>
            </a:r>
          </a:p>
        </p:txBody>
      </p:sp>
      <p:sp>
        <p:nvSpPr>
          <p:cNvPr id="126" name="Content Placeholder 2"/>
          <p:cNvSpPr txBox="1"/>
          <p:nvPr>
            <p:ph type="body" idx="1"/>
          </p:nvPr>
        </p:nvSpPr>
        <p:spPr>
          <a:prstGeom prst="rect">
            <a:avLst/>
          </a:prstGeom>
        </p:spPr>
        <p:txBody>
          <a:bodyPr anchor="ctr"/>
          <a:lstStyle>
            <a:lvl1pPr marL="0" indent="203200" algn="ctr">
              <a:buSzTx/>
              <a:buNone/>
              <a:defRPr sz="4000"/>
            </a:lvl1pPr>
          </a:lstStyle>
          <a:p>
            <a:pPr/>
            <a:r>
              <a:t>Create a Unit Elections Committee</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0" name="Title 1"/>
          <p:cNvSpPr txBox="1"/>
          <p:nvPr>
            <p:ph type="title"/>
          </p:nvPr>
        </p:nvSpPr>
        <p:spPr>
          <a:prstGeom prst="rect">
            <a:avLst/>
          </a:prstGeom>
        </p:spPr>
        <p:txBody>
          <a:bodyPr/>
          <a:lstStyle>
            <a:lvl1pPr defTabSz="758951">
              <a:defRPr sz="3652"/>
            </a:lvl1pPr>
          </a:lstStyle>
          <a:p>
            <a:pPr/>
            <a:r>
              <a:t>Who Should Be On It?</a:t>
            </a:r>
          </a:p>
        </p:txBody>
      </p:sp>
      <p:sp>
        <p:nvSpPr>
          <p:cNvPr id="131" name="Content Placeholder 2"/>
          <p:cNvSpPr txBox="1"/>
          <p:nvPr>
            <p:ph type="body" idx="1"/>
          </p:nvPr>
        </p:nvSpPr>
        <p:spPr>
          <a:prstGeom prst="rect">
            <a:avLst/>
          </a:prstGeom>
        </p:spPr>
        <p:txBody>
          <a:bodyPr/>
          <a:lstStyle/>
          <a:p>
            <a:pPr/>
            <a:r>
              <a:t>Any Arrowman</a:t>
            </a:r>
          </a:p>
          <a:p>
            <a:pPr lvl="1" marL="742950" indent="-107950">
              <a:defRPr sz="2800"/>
            </a:pPr>
            <a:r>
              <a:t>Diversity of Membership Levels </a:t>
            </a:r>
          </a:p>
          <a:p>
            <a:pPr lvl="2" marL="1143000" indent="-76200">
              <a:spcBef>
                <a:spcPts val="500"/>
              </a:spcBef>
              <a:defRPr sz="2400"/>
            </a:pPr>
            <a:r>
              <a:t>New Members Encouraged</a:t>
            </a:r>
          </a:p>
          <a:p>
            <a:pPr lvl="1" marL="742950" indent="-107950">
              <a:defRPr sz="2800"/>
            </a:pPr>
            <a:r>
              <a:t>Diversity of Units</a:t>
            </a:r>
          </a:p>
          <a:p>
            <a:pPr lvl="2" marL="1143000" indent="-76200">
              <a:spcBef>
                <a:spcPts val="500"/>
              </a:spcBef>
              <a:defRPr sz="2400"/>
            </a:pPr>
            <a:r>
              <a:t>Scouts, Venturers, Sea Scouts</a:t>
            </a:r>
          </a:p>
          <a:p>
            <a:pPr lvl="1" marL="742950" indent="-107950">
              <a:defRPr sz="2800"/>
            </a:pPr>
            <a:r>
              <a:t>Work with Capable Adult Advisers</a:t>
            </a:r>
          </a:p>
          <a:p>
            <a:pPr lvl="2" marL="0" indent="1066800">
              <a:spcBef>
                <a:spcPts val="500"/>
              </a:spcBef>
              <a:buSzTx/>
              <a:buNone/>
              <a:defRPr sz="2400"/>
            </a:pPr>
          </a:p>
          <a:p>
            <a:pPr/>
            <a:r>
              <a:t>Those Who Set a Positive Example</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5" name="Title 1"/>
          <p:cNvSpPr txBox="1"/>
          <p:nvPr>
            <p:ph type="title"/>
          </p:nvPr>
        </p:nvSpPr>
        <p:spPr>
          <a:prstGeom prst="rect">
            <a:avLst/>
          </a:prstGeom>
        </p:spPr>
        <p:txBody>
          <a:bodyPr/>
          <a:lstStyle>
            <a:lvl1pPr defTabSz="758951">
              <a:defRPr sz="3652"/>
            </a:lvl1pPr>
          </a:lstStyle>
          <a:p>
            <a:pPr/>
            <a:r>
              <a:t>What Should You Do?</a:t>
            </a:r>
          </a:p>
        </p:txBody>
      </p:sp>
      <p:sp>
        <p:nvSpPr>
          <p:cNvPr id="136" name="Content Placeholder 2"/>
          <p:cNvSpPr txBox="1"/>
          <p:nvPr>
            <p:ph type="body" idx="1"/>
          </p:nvPr>
        </p:nvSpPr>
        <p:spPr>
          <a:prstGeom prst="rect">
            <a:avLst/>
          </a:prstGeom>
        </p:spPr>
        <p:txBody>
          <a:bodyPr/>
          <a:lstStyle/>
          <a:p>
            <a:pPr/>
            <a:r>
              <a:t>Determine Scope</a:t>
            </a:r>
          </a:p>
          <a:p>
            <a:pPr lvl="1" marL="742950" indent="-107950">
              <a:defRPr sz="2800"/>
            </a:pPr>
            <a:r>
              <a:t>Lodge Election Team or Chapter Teams</a:t>
            </a:r>
          </a:p>
          <a:p>
            <a:pPr/>
            <a:r>
              <a:t>Monitor Metrics</a:t>
            </a:r>
          </a:p>
          <a:p>
            <a:pPr lvl="1" marL="742950" indent="-107950">
              <a:defRPr sz="2800"/>
            </a:pPr>
            <a:r>
              <a:t>How Many Units Contacted</a:t>
            </a:r>
          </a:p>
          <a:p>
            <a:pPr lvl="1" marL="742950" indent="-107950">
              <a:defRPr sz="2800"/>
            </a:pPr>
            <a:r>
              <a:t>How Many Scouts Elected</a:t>
            </a:r>
          </a:p>
          <a:p>
            <a:pPr marL="0" indent="57150">
              <a:buSzTx/>
              <a:buNone/>
              <a:defRPr sz="1500"/>
            </a:pPr>
          </a:p>
          <a:p>
            <a:pPr marL="0" indent="57150">
              <a:buSzTx/>
              <a:buNone/>
              <a:defRPr sz="2800"/>
            </a:pPr>
            <a:r>
              <a:t>“What gets measured, gets managed”</a:t>
            </a:r>
          </a:p>
          <a:p>
            <a:pPr marL="0" indent="57150">
              <a:buSzTx/>
              <a:buNone/>
              <a:defRPr sz="2800"/>
            </a:pPr>
            <a:r>
              <a:t>- Peter Drucker</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8" name="Title 1"/>
          <p:cNvSpPr txBox="1"/>
          <p:nvPr>
            <p:ph type="title"/>
          </p:nvPr>
        </p:nvSpPr>
        <p:spPr>
          <a:prstGeom prst="rect">
            <a:avLst/>
          </a:prstGeom>
        </p:spPr>
        <p:txBody>
          <a:bodyPr/>
          <a:lstStyle>
            <a:lvl1pPr defTabSz="758951">
              <a:defRPr sz="3652"/>
            </a:lvl1pPr>
          </a:lstStyle>
          <a:p>
            <a:pPr/>
            <a:r>
              <a:t>Step 2</a:t>
            </a:r>
          </a:p>
        </p:txBody>
      </p:sp>
      <p:sp>
        <p:nvSpPr>
          <p:cNvPr id="139" name="Content Placeholder 2"/>
          <p:cNvSpPr txBox="1"/>
          <p:nvPr>
            <p:ph type="body" idx="1"/>
          </p:nvPr>
        </p:nvSpPr>
        <p:spPr>
          <a:prstGeom prst="rect">
            <a:avLst/>
          </a:prstGeom>
        </p:spPr>
        <p:txBody>
          <a:bodyPr anchor="ctr"/>
          <a:lstStyle>
            <a:lvl1pPr marL="0" indent="203200" algn="ctr">
              <a:buSzTx/>
              <a:buNone/>
              <a:defRPr sz="4000"/>
            </a:lvl1pPr>
          </a:lstStyle>
          <a:p>
            <a:pPr/>
            <a:r>
              <a:t>Begin Reaching Out</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1" name="Title 1"/>
          <p:cNvSpPr txBox="1"/>
          <p:nvPr>
            <p:ph type="title"/>
          </p:nvPr>
        </p:nvSpPr>
        <p:spPr>
          <a:prstGeom prst="rect">
            <a:avLst/>
          </a:prstGeom>
        </p:spPr>
        <p:txBody>
          <a:bodyPr/>
          <a:lstStyle>
            <a:lvl1pPr defTabSz="758951">
              <a:defRPr sz="3652"/>
            </a:lvl1pPr>
          </a:lstStyle>
          <a:p>
            <a:pPr/>
            <a:r>
              <a:t>How To Reach Out</a:t>
            </a:r>
          </a:p>
        </p:txBody>
      </p:sp>
      <p:sp>
        <p:nvSpPr>
          <p:cNvPr id="142" name="Content Placeholder 2"/>
          <p:cNvSpPr txBox="1"/>
          <p:nvPr>
            <p:ph type="body" idx="1"/>
          </p:nvPr>
        </p:nvSpPr>
        <p:spPr>
          <a:prstGeom prst="rect">
            <a:avLst/>
          </a:prstGeom>
        </p:spPr>
        <p:txBody>
          <a:bodyPr/>
          <a:lstStyle/>
          <a:p>
            <a:pPr/>
            <a:r>
              <a:t>Let them contact you</a:t>
            </a:r>
          </a:p>
          <a:p>
            <a:pPr lvl="1" marL="742950" indent="-107950">
              <a:defRPr sz="2800"/>
            </a:pPr>
            <a:r>
              <a:t>Create a form on your Lodge site so units can request a visit</a:t>
            </a:r>
          </a:p>
          <a:p>
            <a:pPr/>
            <a:r>
              <a:t>Visit District Roundtables</a:t>
            </a:r>
          </a:p>
          <a:p>
            <a:pPr lvl="1" marL="742950" indent="-107950">
              <a:defRPr sz="2800"/>
            </a:pPr>
            <a:r>
              <a:t>Do an information session and be visible</a:t>
            </a:r>
          </a:p>
          <a:p>
            <a:pPr/>
            <a:r>
              <a:t>Talk with Unit Commissioners and DEs</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6" name="Title 1"/>
          <p:cNvSpPr txBox="1"/>
          <p:nvPr>
            <p:ph type="title"/>
          </p:nvPr>
        </p:nvSpPr>
        <p:spPr>
          <a:prstGeom prst="rect">
            <a:avLst/>
          </a:prstGeom>
        </p:spPr>
        <p:txBody>
          <a:bodyPr/>
          <a:lstStyle>
            <a:lvl1pPr defTabSz="740663">
              <a:defRPr sz="3159"/>
            </a:lvl1pPr>
          </a:lstStyle>
          <a:p>
            <a:pPr/>
            <a:r>
              <a:t>Build Relationships Beyond 2019</a:t>
            </a:r>
          </a:p>
        </p:txBody>
      </p:sp>
      <p:sp>
        <p:nvSpPr>
          <p:cNvPr id="147" name="Content Placeholder 2"/>
          <p:cNvSpPr txBox="1"/>
          <p:nvPr>
            <p:ph type="body" idx="1"/>
          </p:nvPr>
        </p:nvSpPr>
        <p:spPr>
          <a:prstGeom prst="rect">
            <a:avLst/>
          </a:prstGeom>
        </p:spPr>
        <p:txBody>
          <a:bodyPr/>
          <a:lstStyle/>
          <a:p>
            <a:pPr/>
            <a:r>
              <a:t>Maintain contact information to use next year</a:t>
            </a:r>
          </a:p>
          <a:p>
            <a:pPr/>
            <a:r>
              <a:t>Build relationships with the units so they reach out to you</a:t>
            </a:r>
          </a:p>
          <a:p>
            <a:pPr/>
            <a:r>
              <a:t>The more units you have established with, the more time that can be spent reaching out to those new to the OA</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9" name="Title 1"/>
          <p:cNvSpPr txBox="1"/>
          <p:nvPr>
            <p:ph type="title"/>
          </p:nvPr>
        </p:nvSpPr>
        <p:spPr>
          <a:prstGeom prst="rect">
            <a:avLst/>
          </a:prstGeom>
        </p:spPr>
        <p:txBody>
          <a:bodyPr/>
          <a:lstStyle>
            <a:lvl1pPr defTabSz="676655">
              <a:defRPr sz="3256"/>
            </a:lvl1pPr>
          </a:lstStyle>
          <a:p>
            <a:pPr/>
            <a:r>
              <a:t>Visits With Units New to the OA</a:t>
            </a:r>
          </a:p>
        </p:txBody>
      </p:sp>
      <p:sp>
        <p:nvSpPr>
          <p:cNvPr id="150" name="Content Placeholder 2"/>
          <p:cNvSpPr txBox="1"/>
          <p:nvPr>
            <p:ph type="body" idx="1"/>
          </p:nvPr>
        </p:nvSpPr>
        <p:spPr>
          <a:prstGeom prst="rect">
            <a:avLst/>
          </a:prstGeom>
        </p:spPr>
        <p:txBody>
          <a:bodyPr/>
          <a:lstStyle/>
          <a:p>
            <a:pPr/>
            <a:r>
              <a:t>Try to establish a relationship with unit members prior to the visit</a:t>
            </a:r>
          </a:p>
          <a:p>
            <a:pPr lvl="1" marL="742950" indent="-107950">
              <a:defRPr sz="2800"/>
            </a:pPr>
            <a:r>
              <a:t>Roundtable, Council events</a:t>
            </a:r>
          </a:p>
          <a:p>
            <a:pPr/>
            <a:r>
              <a:t>Provide a unit activity in addition to the information session</a:t>
            </a:r>
          </a:p>
          <a:p>
            <a:pPr lvl="1" marL="742950" indent="-107950">
              <a:defRPr sz="2800"/>
            </a:pPr>
            <a:r>
              <a:t>Establishes goodwill and maximizes value of OA to the unit</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 name="Title 1"/>
          <p:cNvSpPr txBox="1"/>
          <p:nvPr>
            <p:ph type="ctrTitle"/>
          </p:nvPr>
        </p:nvSpPr>
        <p:spPr>
          <a:xfrm>
            <a:off x="685800" y="2470810"/>
            <a:ext cx="7772400" cy="1470025"/>
          </a:xfrm>
          <a:prstGeom prst="rect">
            <a:avLst/>
          </a:prstGeom>
        </p:spPr>
        <p:txBody>
          <a:bodyPr/>
          <a:lstStyle>
            <a:lvl1pPr defTabSz="877823">
              <a:defRPr sz="4800"/>
            </a:lvl1pPr>
          </a:lstStyle>
          <a:p>
            <a:pPr/>
            <a:r>
              <a:t>High Performing Lodges</a:t>
            </a:r>
          </a:p>
        </p:txBody>
      </p:sp>
      <p:sp>
        <p:nvSpPr>
          <p:cNvPr id="36" name="Subtitle 2"/>
          <p:cNvSpPr txBox="1"/>
          <p:nvPr>
            <p:ph type="subTitle" sz="quarter" idx="1"/>
          </p:nvPr>
        </p:nvSpPr>
        <p:spPr>
          <a:prstGeom prst="rect">
            <a:avLst/>
          </a:prstGeom>
        </p:spPr>
        <p:txBody>
          <a:bodyPr/>
          <a:lstStyle>
            <a:lvl1pPr>
              <a:defRPr>
                <a:latin typeface="Museo Sans 500"/>
                <a:ea typeface="Museo Sans 500"/>
                <a:cs typeface="Museo Sans 500"/>
                <a:sym typeface="Museo Sans 500"/>
              </a:defRPr>
            </a:lvl1pPr>
          </a:lstStyle>
          <a:p>
            <a:pPr/>
            <a:r>
              <a:t>An Introduction</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4" name="Title 1"/>
          <p:cNvSpPr txBox="1"/>
          <p:nvPr>
            <p:ph type="title"/>
          </p:nvPr>
        </p:nvSpPr>
        <p:spPr>
          <a:prstGeom prst="rect">
            <a:avLst/>
          </a:prstGeom>
        </p:spPr>
        <p:txBody>
          <a:bodyPr/>
          <a:lstStyle>
            <a:lvl1pPr defTabSz="658368">
              <a:defRPr sz="3168"/>
            </a:lvl1pPr>
          </a:lstStyle>
          <a:p>
            <a:pPr/>
            <a:r>
              <a:t>Units With No Eligibile Members</a:t>
            </a:r>
          </a:p>
        </p:txBody>
      </p:sp>
      <p:sp>
        <p:nvSpPr>
          <p:cNvPr id="155" name="Content Placeholder 2"/>
          <p:cNvSpPr txBox="1"/>
          <p:nvPr>
            <p:ph type="body" idx="1"/>
          </p:nvPr>
        </p:nvSpPr>
        <p:spPr>
          <a:prstGeom prst="rect">
            <a:avLst/>
          </a:prstGeom>
        </p:spPr>
        <p:txBody>
          <a:bodyPr/>
          <a:lstStyle/>
          <a:p>
            <a:pPr/>
            <a:r>
              <a:t>Visit and provide an OA information session and talk about what an election might look like</a:t>
            </a:r>
          </a:p>
          <a:p>
            <a:pPr/>
            <a:r>
              <a:t>Provide a unit activity in addition to the information session</a:t>
            </a:r>
          </a:p>
          <a:p>
            <a:pPr lvl="1" marL="742950" indent="-107950">
              <a:defRPr sz="2800"/>
            </a:pPr>
            <a:r>
              <a:t>Establishes goodwill and maximizes value of OA to the unit</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9" name="Title 1"/>
          <p:cNvSpPr txBox="1"/>
          <p:nvPr>
            <p:ph type="title"/>
          </p:nvPr>
        </p:nvSpPr>
        <p:spPr>
          <a:prstGeom prst="rect">
            <a:avLst/>
          </a:prstGeom>
        </p:spPr>
        <p:txBody>
          <a:bodyPr/>
          <a:lstStyle>
            <a:lvl1pPr defTabSz="758951">
              <a:defRPr sz="3652"/>
            </a:lvl1pPr>
          </a:lstStyle>
          <a:p>
            <a:pPr/>
            <a:r>
              <a:t>Step 3</a:t>
            </a:r>
          </a:p>
        </p:txBody>
      </p:sp>
      <p:sp>
        <p:nvSpPr>
          <p:cNvPr id="160" name="Content Placeholder 2"/>
          <p:cNvSpPr txBox="1"/>
          <p:nvPr>
            <p:ph type="body" idx="1"/>
          </p:nvPr>
        </p:nvSpPr>
        <p:spPr>
          <a:prstGeom prst="rect">
            <a:avLst/>
          </a:prstGeom>
        </p:spPr>
        <p:txBody>
          <a:bodyPr anchor="ctr"/>
          <a:lstStyle>
            <a:lvl1pPr marL="0" indent="203200" algn="ctr">
              <a:buSzTx/>
              <a:buNone/>
              <a:defRPr sz="4000"/>
            </a:lvl1pPr>
          </a:lstStyle>
          <a:p>
            <a:pPr/>
            <a:r>
              <a:t>Get Organized</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2" name="Title 1"/>
          <p:cNvSpPr txBox="1"/>
          <p:nvPr>
            <p:ph type="title"/>
          </p:nvPr>
        </p:nvSpPr>
        <p:spPr>
          <a:prstGeom prst="rect">
            <a:avLst/>
          </a:prstGeom>
        </p:spPr>
        <p:txBody>
          <a:bodyPr/>
          <a:lstStyle>
            <a:lvl1pPr defTabSz="758951">
              <a:defRPr sz="3652"/>
            </a:lvl1pPr>
          </a:lstStyle>
          <a:p>
            <a:pPr/>
            <a:r>
              <a:t>Make Sure</a:t>
            </a:r>
          </a:p>
        </p:txBody>
      </p:sp>
      <p:sp>
        <p:nvSpPr>
          <p:cNvPr id="163" name="Content Placeholder 2"/>
          <p:cNvSpPr txBox="1"/>
          <p:nvPr>
            <p:ph type="body" idx="1"/>
          </p:nvPr>
        </p:nvSpPr>
        <p:spPr>
          <a:prstGeom prst="rect">
            <a:avLst/>
          </a:prstGeom>
        </p:spPr>
        <p:txBody>
          <a:bodyPr/>
          <a:lstStyle/>
          <a:p>
            <a:pPr/>
            <a:r>
              <a:t>Every Unit Election is marked on a calendar for all UEC members to see</a:t>
            </a:r>
          </a:p>
          <a:p>
            <a:pPr/>
            <a:r>
              <a:t>Follow-up after every election to make sure that candidates information is collected completely and posted to LodgeMaster in a timely manner.</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5" name="Title 1"/>
          <p:cNvSpPr txBox="1"/>
          <p:nvPr>
            <p:ph type="title"/>
          </p:nvPr>
        </p:nvSpPr>
        <p:spPr>
          <a:prstGeom prst="rect">
            <a:avLst/>
          </a:prstGeom>
        </p:spPr>
        <p:txBody>
          <a:bodyPr/>
          <a:lstStyle>
            <a:lvl1pPr defTabSz="758951">
              <a:defRPr sz="3652"/>
            </a:lvl1pPr>
          </a:lstStyle>
          <a:p>
            <a:pPr/>
            <a:r>
              <a:t>Resources</a:t>
            </a:r>
          </a:p>
        </p:txBody>
      </p:sp>
      <p:sp>
        <p:nvSpPr>
          <p:cNvPr id="166" name="Content Placeholder 2"/>
          <p:cNvSpPr txBox="1"/>
          <p:nvPr>
            <p:ph type="body" idx="1"/>
          </p:nvPr>
        </p:nvSpPr>
        <p:spPr>
          <a:prstGeom prst="rect">
            <a:avLst/>
          </a:prstGeom>
        </p:spPr>
        <p:txBody>
          <a:bodyPr/>
          <a:lstStyle/>
          <a:p>
            <a:pPr/>
            <a:r>
              <a:t>Backdaters</a:t>
            </a:r>
          </a:p>
          <a:p>
            <a:pPr lvl="1" marL="742950" indent="-107950">
              <a:defRPr sz="2800"/>
            </a:pPr>
            <a:r>
              <a:t>For the Unit Election Committee to plan out when units should be contacted and visited</a:t>
            </a:r>
          </a:p>
          <a:p>
            <a:pPr/>
            <a:r>
              <a:t>Sample Google Form</a:t>
            </a:r>
          </a:p>
          <a:p>
            <a:pPr/>
            <a:r>
              <a:t>Email Templates</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8" name="Title 1"/>
          <p:cNvSpPr txBox="1"/>
          <p:nvPr>
            <p:ph type="title"/>
          </p:nvPr>
        </p:nvSpPr>
        <p:spPr>
          <a:prstGeom prst="rect">
            <a:avLst/>
          </a:prstGeom>
        </p:spPr>
        <p:txBody>
          <a:bodyPr/>
          <a:lstStyle>
            <a:lvl1pPr defTabSz="758951">
              <a:defRPr sz="3652"/>
            </a:lvl1pPr>
          </a:lstStyle>
          <a:p>
            <a:pPr/>
            <a:r>
              <a:t>Resources</a:t>
            </a:r>
          </a:p>
        </p:txBody>
      </p:sp>
      <p:pic>
        <p:nvPicPr>
          <p:cNvPr id="169" name="Content Placeholder 3" descr="Content Placeholder 3"/>
          <p:cNvPicPr>
            <a:picLocks noChangeAspect="1"/>
          </p:cNvPicPr>
          <p:nvPr/>
        </p:nvPicPr>
        <p:blipFill>
          <a:blip r:embed="rId2">
            <a:extLst/>
          </a:blip>
          <a:stretch>
            <a:fillRect/>
          </a:stretch>
        </p:blipFill>
        <p:spPr>
          <a:xfrm>
            <a:off x="3516638" y="1796143"/>
            <a:ext cx="3482876" cy="2614340"/>
          </a:xfrm>
          <a:prstGeom prst="rect">
            <a:avLst/>
          </a:prstGeom>
          <a:ln w="12700">
            <a:miter lim="400000"/>
          </a:ln>
          <a:effectLst>
            <a:outerShdw sx="100000" sy="100000" kx="0" ky="0" algn="b" rotWithShape="0" blurRad="292100" dist="139700" dir="2700000">
              <a:srgbClr val="333333">
                <a:alpha val="64999"/>
              </a:srgbClr>
            </a:outerShdw>
          </a:effectLst>
        </p:spPr>
      </p:pic>
      <p:pic>
        <p:nvPicPr>
          <p:cNvPr id="170" name="Picture 4" descr="Picture 4"/>
          <p:cNvPicPr>
            <a:picLocks noChangeAspect="1"/>
          </p:cNvPicPr>
          <p:nvPr/>
        </p:nvPicPr>
        <p:blipFill>
          <a:blip r:embed="rId3">
            <a:extLst/>
          </a:blip>
          <a:stretch>
            <a:fillRect/>
          </a:stretch>
        </p:blipFill>
        <p:spPr>
          <a:xfrm>
            <a:off x="4521310" y="3462315"/>
            <a:ext cx="4165490" cy="2337537"/>
          </a:xfrm>
          <a:prstGeom prst="rect">
            <a:avLst/>
          </a:prstGeom>
          <a:ln w="12700">
            <a:miter lim="400000"/>
          </a:ln>
          <a:effectLst>
            <a:outerShdw sx="100000" sy="100000" kx="0" ky="0" algn="b" rotWithShape="0" blurRad="292100" dist="139700" dir="2700000">
              <a:srgbClr val="333333">
                <a:alpha val="64999"/>
              </a:srgbClr>
            </a:outerShdw>
          </a:effectLst>
        </p:spPr>
      </p:pic>
      <p:sp>
        <p:nvSpPr>
          <p:cNvPr id="171" name="TextBox 2"/>
          <p:cNvSpPr txBox="1"/>
          <p:nvPr/>
        </p:nvSpPr>
        <p:spPr>
          <a:xfrm>
            <a:off x="600363" y="1976582"/>
            <a:ext cx="2916276" cy="10058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2000">
                <a:latin typeface="Museo Sans 300"/>
                <a:ea typeface="Museo Sans 300"/>
                <a:cs typeface="Museo Sans 300"/>
                <a:sym typeface="Museo Sans 300"/>
              </a:defRPr>
            </a:pPr>
            <a:r>
              <a:t>#ChooseOA</a:t>
            </a:r>
          </a:p>
          <a:p>
            <a:pPr>
              <a:defRPr sz="2000">
                <a:latin typeface="Museo Sans 300"/>
                <a:ea typeface="Museo Sans 300"/>
                <a:cs typeface="Museo Sans 300"/>
                <a:sym typeface="Museo Sans 300"/>
              </a:defRPr>
            </a:pPr>
            <a:r>
              <a:t>Unit Election Presentation</a:t>
            </a:r>
          </a:p>
        </p:txBody>
      </p:sp>
      <p:sp>
        <p:nvSpPr>
          <p:cNvPr id="172" name="TextBox 5"/>
          <p:cNvSpPr txBox="1"/>
          <p:nvPr/>
        </p:nvSpPr>
        <p:spPr>
          <a:xfrm>
            <a:off x="1496289" y="4733647"/>
            <a:ext cx="2817093" cy="10058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2000">
                <a:latin typeface="Museo Sans 300"/>
                <a:ea typeface="Museo Sans 300"/>
                <a:cs typeface="Museo Sans 300"/>
                <a:sym typeface="Museo Sans 300"/>
              </a:defRPr>
            </a:pPr>
            <a:r>
              <a:t>Conducting Unit Elections</a:t>
            </a:r>
          </a:p>
          <a:p>
            <a:pPr>
              <a:defRPr sz="2000">
                <a:latin typeface="Museo Sans 300"/>
                <a:ea typeface="Museo Sans 300"/>
                <a:cs typeface="Museo Sans 300"/>
                <a:sym typeface="Museo Sans 300"/>
              </a:defRPr>
            </a:pPr>
            <a:r>
              <a:t>Video</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4" name="Title 1"/>
          <p:cNvSpPr txBox="1"/>
          <p:nvPr>
            <p:ph type="ctrTitle"/>
          </p:nvPr>
        </p:nvSpPr>
        <p:spPr>
          <a:xfrm>
            <a:off x="685800" y="2486282"/>
            <a:ext cx="7772400" cy="1470025"/>
          </a:xfrm>
          <a:prstGeom prst="rect">
            <a:avLst/>
          </a:prstGeom>
        </p:spPr>
        <p:txBody>
          <a:bodyPr/>
          <a:lstStyle/>
          <a:p>
            <a:pPr/>
            <a:r>
              <a:t>#ChooseOA:</a:t>
            </a:r>
          </a:p>
        </p:txBody>
      </p:sp>
      <p:sp>
        <p:nvSpPr>
          <p:cNvPr id="175" name="Title 1"/>
          <p:cNvSpPr txBox="1"/>
          <p:nvPr/>
        </p:nvSpPr>
        <p:spPr>
          <a:xfrm>
            <a:off x="685800" y="3578225"/>
            <a:ext cx="7772400" cy="1470025"/>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nchor="ctr">
            <a:normAutofit fontScale="100000" lnSpcReduction="0"/>
          </a:bodyPr>
          <a:lstStyle>
            <a:lvl1pPr algn="ctr">
              <a:defRPr sz="4000">
                <a:solidFill>
                  <a:srgbClr val="FFFFFF"/>
                </a:solidFill>
                <a:latin typeface="Museo Slab 500"/>
                <a:ea typeface="Museo Slab 500"/>
                <a:cs typeface="Museo Slab 500"/>
                <a:sym typeface="Museo Slab 500"/>
              </a:defRPr>
            </a:lvl1pPr>
          </a:lstStyle>
          <a:p>
            <a:pPr/>
            <a:r>
              <a:t>Election Rate &amp; Best Practices</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8" name="Title 1"/>
          <p:cNvSpPr txBox="1"/>
          <p:nvPr>
            <p:ph type="title"/>
          </p:nvPr>
        </p:nvSpPr>
        <p:spPr>
          <a:prstGeom prst="rect">
            <a:avLst/>
          </a:prstGeom>
        </p:spPr>
        <p:txBody>
          <a:bodyPr/>
          <a:lstStyle>
            <a:lvl1pPr defTabSz="704087">
              <a:defRPr sz="3003"/>
            </a:lvl1pPr>
          </a:lstStyle>
          <a:p>
            <a:pPr/>
            <a:r>
              <a:t>What is a High Performing Lodge?</a:t>
            </a:r>
          </a:p>
        </p:txBody>
      </p:sp>
      <p:sp>
        <p:nvSpPr>
          <p:cNvPr id="39" name="Content Placeholder 2"/>
          <p:cNvSpPr txBox="1"/>
          <p:nvPr>
            <p:ph type="body" idx="1"/>
          </p:nvPr>
        </p:nvSpPr>
        <p:spPr>
          <a:prstGeom prst="rect">
            <a:avLst/>
          </a:prstGeom>
        </p:spPr>
        <p:txBody>
          <a:bodyPr/>
          <a:lstStyle/>
          <a:p>
            <a:pPr marL="0" indent="203200">
              <a:buSzTx/>
              <a:buNone/>
            </a:pPr>
            <a:r>
              <a:t>A High Performing Lodge (HPL) is a lodge that excels in three areas of lodge operation:</a:t>
            </a:r>
            <a:br/>
            <a:r>
              <a:t> </a:t>
            </a:r>
          </a:p>
          <a:p>
            <a:pPr marL="0" indent="203200">
              <a:buSzTx/>
              <a:buNone/>
            </a:pPr>
            <a:r>
              <a:t>1. Unit Elections</a:t>
            </a:r>
          </a:p>
          <a:p>
            <a:pPr marL="0" indent="203200">
              <a:buSzTx/>
              <a:buNone/>
            </a:pPr>
            <a:r>
              <a:t>2. Induction Rate</a:t>
            </a:r>
          </a:p>
          <a:p>
            <a:pPr marL="0" indent="203200">
              <a:buSzTx/>
              <a:buNone/>
            </a:pPr>
            <a:r>
              <a:t>3. Activation Rate</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3" name="Title 1"/>
          <p:cNvSpPr txBox="1"/>
          <p:nvPr>
            <p:ph type="title"/>
          </p:nvPr>
        </p:nvSpPr>
        <p:spPr>
          <a:prstGeom prst="rect">
            <a:avLst/>
          </a:prstGeom>
        </p:spPr>
        <p:txBody>
          <a:bodyPr/>
          <a:lstStyle>
            <a:lvl1pPr defTabSz="758951">
              <a:defRPr sz="3652"/>
            </a:lvl1pPr>
          </a:lstStyle>
          <a:p>
            <a:pPr/>
            <a:r>
              <a:t>High Performing Lodge</a:t>
            </a:r>
          </a:p>
        </p:txBody>
      </p:sp>
      <p:sp>
        <p:nvSpPr>
          <p:cNvPr id="44" name="Content Placeholder 2"/>
          <p:cNvSpPr txBox="1"/>
          <p:nvPr>
            <p:ph type="body" idx="1"/>
          </p:nvPr>
        </p:nvSpPr>
        <p:spPr>
          <a:prstGeom prst="rect">
            <a:avLst/>
          </a:prstGeom>
        </p:spPr>
        <p:txBody>
          <a:bodyPr/>
          <a:lstStyle/>
          <a:p>
            <a:pPr marL="0" indent="203200">
              <a:buSzTx/>
              <a:buNone/>
            </a:pPr>
            <a:r>
              <a:t>HPLs have:</a:t>
            </a:r>
            <a:br/>
          </a:p>
          <a:p>
            <a:pPr marL="0" indent="203200">
              <a:buSzTx/>
              <a:buNone/>
            </a:pPr>
            <a:r>
              <a:rPr>
                <a:latin typeface="Museo Sans 500"/>
                <a:ea typeface="Museo Sans 500"/>
                <a:cs typeface="Museo Sans 500"/>
                <a:sym typeface="Museo Sans 500"/>
              </a:rPr>
              <a:t>90%</a:t>
            </a:r>
            <a:r>
              <a:t> Unit Election Rate</a:t>
            </a:r>
            <a:endParaRPr>
              <a:latin typeface="Museo Sans 100"/>
              <a:ea typeface="Museo Sans 100"/>
              <a:cs typeface="Museo Sans 100"/>
              <a:sym typeface="Museo Sans 100"/>
            </a:endParaRPr>
          </a:p>
          <a:p>
            <a:pPr marL="0" indent="203200">
              <a:buSzTx/>
              <a:buNone/>
            </a:pPr>
            <a:r>
              <a:rPr>
                <a:latin typeface="Museo Sans 500"/>
                <a:ea typeface="Museo Sans 500"/>
                <a:cs typeface="Museo Sans 500"/>
                <a:sym typeface="Museo Sans 500"/>
              </a:rPr>
              <a:t>90%</a:t>
            </a:r>
            <a:r>
              <a:t> Induction Rate</a:t>
            </a:r>
            <a:endParaRPr>
              <a:latin typeface="Museo Sans 100"/>
              <a:ea typeface="Museo Sans 100"/>
              <a:cs typeface="Museo Sans 100"/>
              <a:sym typeface="Museo Sans 100"/>
            </a:endParaRPr>
          </a:p>
          <a:p>
            <a:pPr marL="0" indent="203200">
              <a:buSzTx/>
              <a:buNone/>
            </a:pPr>
            <a:r>
              <a:rPr>
                <a:latin typeface="Museo Sans 500"/>
                <a:ea typeface="Museo Sans 500"/>
                <a:cs typeface="Museo Sans 500"/>
                <a:sym typeface="Museo Sans 500"/>
              </a:rPr>
              <a:t>50%</a:t>
            </a:r>
            <a:r>
              <a:t> Activation Rate</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8" name="Title 1"/>
          <p:cNvSpPr txBox="1"/>
          <p:nvPr>
            <p:ph type="title"/>
          </p:nvPr>
        </p:nvSpPr>
        <p:spPr>
          <a:prstGeom prst="rect">
            <a:avLst/>
          </a:prstGeom>
        </p:spPr>
        <p:txBody>
          <a:bodyPr/>
          <a:lstStyle>
            <a:lvl1pPr defTabSz="758951">
              <a:defRPr sz="3652"/>
            </a:lvl1pPr>
          </a:lstStyle>
          <a:p>
            <a:pPr/>
            <a:r>
              <a:t>The Funnel</a:t>
            </a:r>
          </a:p>
        </p:txBody>
      </p:sp>
      <p:grpSp>
        <p:nvGrpSpPr>
          <p:cNvPr id="51" name="Group 3"/>
          <p:cNvGrpSpPr/>
          <p:nvPr/>
        </p:nvGrpSpPr>
        <p:grpSpPr>
          <a:xfrm>
            <a:off x="2100139" y="1853348"/>
            <a:ext cx="4943721" cy="3687155"/>
            <a:chOff x="0" y="0"/>
            <a:chExt cx="4943719" cy="3687154"/>
          </a:xfrm>
        </p:grpSpPr>
        <p:sp>
          <p:nvSpPr>
            <p:cNvPr id="49" name="Oval 4"/>
            <p:cNvSpPr/>
            <p:nvPr/>
          </p:nvSpPr>
          <p:spPr>
            <a:xfrm>
              <a:off x="194513" y="174540"/>
              <a:ext cx="4555001" cy="1474805"/>
            </a:xfrm>
            <a:prstGeom prst="ellipse">
              <a:avLst/>
            </a:prstGeom>
            <a:solidFill>
              <a:srgbClr val="C0CCE1">
                <a:alpha val="40000"/>
              </a:srgbClr>
            </a:solidFill>
            <a:ln w="12700" cap="flat">
              <a:noFill/>
              <a:miter lim="400000"/>
            </a:ln>
            <a:effectLst/>
          </p:spPr>
          <p:txBody>
            <a:bodyPr wrap="square" lIns="45719" tIns="45719" rIns="45719" bIns="45719" numCol="1" anchor="ctr">
              <a:noAutofit/>
            </a:bodyPr>
            <a:lstStyle/>
            <a:p>
              <a:pPr/>
            </a:p>
          </p:txBody>
        </p:sp>
        <p:sp>
          <p:nvSpPr>
            <p:cNvPr id="50" name="Shape 6"/>
            <p:cNvSpPr/>
            <p:nvPr/>
          </p:nvSpPr>
          <p:spPr>
            <a:xfrm>
              <a:off x="-1" y="-1"/>
              <a:ext cx="4943721" cy="3687156"/>
            </a:xfrm>
            <a:custGeom>
              <a:avLst/>
              <a:gdLst/>
              <a:ahLst/>
              <a:cxnLst>
                <a:cxn ang="0">
                  <a:pos x="wd2" y="hd2"/>
                </a:cxn>
                <a:cxn ang="5400000">
                  <a:pos x="wd2" y="hd2"/>
                </a:cxn>
                <a:cxn ang="10800000">
                  <a:pos x="wd2" y="hd2"/>
                </a:cxn>
                <a:cxn ang="16200000">
                  <a:pos x="wd2" y="hd2"/>
                </a:cxn>
              </a:cxnLst>
              <a:rect l="0" t="0" r="r" b="b"/>
              <a:pathLst>
                <a:path w="20867" h="21157" fill="norm" stroke="1" extrusionOk="0">
                  <a:moveTo>
                    <a:pt x="103" y="6026"/>
                  </a:moveTo>
                  <a:lnTo>
                    <a:pt x="103" y="6026"/>
                  </a:lnTo>
                  <a:cubicBezTo>
                    <a:pt x="-699" y="3134"/>
                    <a:pt x="3276" y="459"/>
                    <a:pt x="8982" y="53"/>
                  </a:cubicBezTo>
                  <a:cubicBezTo>
                    <a:pt x="14688" y="-354"/>
                    <a:pt x="19964" y="1661"/>
                    <a:pt x="20766" y="4554"/>
                  </a:cubicBezTo>
                  <a:cubicBezTo>
                    <a:pt x="20901" y="5042"/>
                    <a:pt x="20901" y="5538"/>
                    <a:pt x="20766" y="6026"/>
                  </a:cubicBezTo>
                  <a:lnTo>
                    <a:pt x="13017" y="20019"/>
                  </a:lnTo>
                  <a:cubicBezTo>
                    <a:pt x="12817" y="20742"/>
                    <a:pt x="11498" y="21246"/>
                    <a:pt x="10071" y="21144"/>
                  </a:cubicBezTo>
                  <a:cubicBezTo>
                    <a:pt x="8919" y="21062"/>
                    <a:pt x="8013" y="20603"/>
                    <a:pt x="7851" y="20019"/>
                  </a:cubicBezTo>
                  <a:close/>
                  <a:moveTo>
                    <a:pt x="780" y="5290"/>
                  </a:moveTo>
                  <a:cubicBezTo>
                    <a:pt x="780" y="7627"/>
                    <a:pt x="5102" y="9521"/>
                    <a:pt x="10434" y="9521"/>
                  </a:cubicBezTo>
                  <a:cubicBezTo>
                    <a:pt x="15766" y="9521"/>
                    <a:pt x="20089" y="7627"/>
                    <a:pt x="20089" y="5290"/>
                  </a:cubicBezTo>
                  <a:cubicBezTo>
                    <a:pt x="20089" y="2953"/>
                    <a:pt x="15766" y="1059"/>
                    <a:pt x="10434" y="1059"/>
                  </a:cubicBezTo>
                  <a:cubicBezTo>
                    <a:pt x="5102" y="1059"/>
                    <a:pt x="780" y="2953"/>
                    <a:pt x="780" y="5290"/>
                  </a:cubicBezTo>
                  <a:close/>
                </a:path>
              </a:pathLst>
            </a:custGeom>
            <a:solidFill>
              <a:srgbClr val="FFFFFF">
                <a:alpha val="40000"/>
              </a:srgbClr>
            </a:solidFill>
            <a:ln w="9525" cap="flat">
              <a:solidFill>
                <a:schemeClr val="accent1"/>
              </a:solidFill>
              <a:prstDash val="solid"/>
              <a:round/>
            </a:ln>
            <a:effectLst/>
          </p:spPr>
          <p:txBody>
            <a:bodyPr wrap="square" lIns="45719" tIns="45719" rIns="45719" bIns="45719" numCol="1" anchor="ctr">
              <a:noAutofit/>
            </a:bodyPr>
            <a:lstStyle/>
            <a:p>
              <a:pPr/>
            </a:p>
          </p:txBody>
        </p:sp>
      </p:gr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5" name="Title 1"/>
          <p:cNvSpPr txBox="1"/>
          <p:nvPr>
            <p:ph type="title"/>
          </p:nvPr>
        </p:nvSpPr>
        <p:spPr>
          <a:prstGeom prst="rect">
            <a:avLst/>
          </a:prstGeom>
        </p:spPr>
        <p:txBody>
          <a:bodyPr/>
          <a:lstStyle>
            <a:lvl1pPr defTabSz="758951">
              <a:defRPr sz="3652"/>
            </a:lvl1pPr>
          </a:lstStyle>
          <a:p>
            <a:pPr/>
            <a:r>
              <a:t>The Funnel </a:t>
            </a:r>
          </a:p>
        </p:txBody>
      </p:sp>
      <p:grpSp>
        <p:nvGrpSpPr>
          <p:cNvPr id="58" name="Group 5"/>
          <p:cNvGrpSpPr/>
          <p:nvPr/>
        </p:nvGrpSpPr>
        <p:grpSpPr>
          <a:xfrm>
            <a:off x="1066490" y="1678923"/>
            <a:ext cx="4943721" cy="3687155"/>
            <a:chOff x="0" y="0"/>
            <a:chExt cx="4943719" cy="3687154"/>
          </a:xfrm>
        </p:grpSpPr>
        <p:sp>
          <p:nvSpPr>
            <p:cNvPr id="56" name="Oval 6"/>
            <p:cNvSpPr/>
            <p:nvPr/>
          </p:nvSpPr>
          <p:spPr>
            <a:xfrm>
              <a:off x="194513" y="174540"/>
              <a:ext cx="4555001" cy="1474805"/>
            </a:xfrm>
            <a:prstGeom prst="ellipse">
              <a:avLst/>
            </a:prstGeom>
            <a:solidFill>
              <a:srgbClr val="C0CCE1">
                <a:alpha val="40000"/>
              </a:srgbClr>
            </a:solidFill>
            <a:ln w="12700" cap="flat">
              <a:noFill/>
              <a:miter lim="400000"/>
            </a:ln>
            <a:effectLst/>
          </p:spPr>
          <p:txBody>
            <a:bodyPr wrap="square" lIns="45719" tIns="45719" rIns="45719" bIns="45719" numCol="1" anchor="ctr">
              <a:noAutofit/>
            </a:bodyPr>
            <a:lstStyle/>
            <a:p>
              <a:pPr/>
            </a:p>
          </p:txBody>
        </p:sp>
        <p:sp>
          <p:nvSpPr>
            <p:cNvPr id="57" name="Shape 9"/>
            <p:cNvSpPr/>
            <p:nvPr/>
          </p:nvSpPr>
          <p:spPr>
            <a:xfrm>
              <a:off x="-1" y="-1"/>
              <a:ext cx="4943721" cy="3687156"/>
            </a:xfrm>
            <a:custGeom>
              <a:avLst/>
              <a:gdLst/>
              <a:ahLst/>
              <a:cxnLst>
                <a:cxn ang="0">
                  <a:pos x="wd2" y="hd2"/>
                </a:cxn>
                <a:cxn ang="5400000">
                  <a:pos x="wd2" y="hd2"/>
                </a:cxn>
                <a:cxn ang="10800000">
                  <a:pos x="wd2" y="hd2"/>
                </a:cxn>
                <a:cxn ang="16200000">
                  <a:pos x="wd2" y="hd2"/>
                </a:cxn>
              </a:cxnLst>
              <a:rect l="0" t="0" r="r" b="b"/>
              <a:pathLst>
                <a:path w="20867" h="21157" fill="norm" stroke="1" extrusionOk="0">
                  <a:moveTo>
                    <a:pt x="103" y="6026"/>
                  </a:moveTo>
                  <a:lnTo>
                    <a:pt x="103" y="6026"/>
                  </a:lnTo>
                  <a:cubicBezTo>
                    <a:pt x="-699" y="3134"/>
                    <a:pt x="3276" y="459"/>
                    <a:pt x="8982" y="53"/>
                  </a:cubicBezTo>
                  <a:cubicBezTo>
                    <a:pt x="14688" y="-354"/>
                    <a:pt x="19964" y="1661"/>
                    <a:pt x="20766" y="4554"/>
                  </a:cubicBezTo>
                  <a:cubicBezTo>
                    <a:pt x="20901" y="5042"/>
                    <a:pt x="20901" y="5538"/>
                    <a:pt x="20766" y="6026"/>
                  </a:cubicBezTo>
                  <a:lnTo>
                    <a:pt x="13017" y="20019"/>
                  </a:lnTo>
                  <a:cubicBezTo>
                    <a:pt x="12817" y="20742"/>
                    <a:pt x="11498" y="21246"/>
                    <a:pt x="10071" y="21144"/>
                  </a:cubicBezTo>
                  <a:cubicBezTo>
                    <a:pt x="8919" y="21062"/>
                    <a:pt x="8013" y="20603"/>
                    <a:pt x="7851" y="20019"/>
                  </a:cubicBezTo>
                  <a:close/>
                  <a:moveTo>
                    <a:pt x="780" y="5290"/>
                  </a:moveTo>
                  <a:cubicBezTo>
                    <a:pt x="780" y="7627"/>
                    <a:pt x="5102" y="9521"/>
                    <a:pt x="10434" y="9521"/>
                  </a:cubicBezTo>
                  <a:cubicBezTo>
                    <a:pt x="15766" y="9521"/>
                    <a:pt x="20089" y="7627"/>
                    <a:pt x="20089" y="5290"/>
                  </a:cubicBezTo>
                  <a:cubicBezTo>
                    <a:pt x="20089" y="2953"/>
                    <a:pt x="15766" y="1059"/>
                    <a:pt x="10434" y="1059"/>
                  </a:cubicBezTo>
                  <a:cubicBezTo>
                    <a:pt x="5102" y="1059"/>
                    <a:pt x="780" y="2953"/>
                    <a:pt x="780" y="5290"/>
                  </a:cubicBezTo>
                  <a:close/>
                </a:path>
              </a:pathLst>
            </a:custGeom>
            <a:solidFill>
              <a:srgbClr val="FFFFFF">
                <a:alpha val="40000"/>
              </a:srgbClr>
            </a:solidFill>
            <a:ln w="9525" cap="flat">
              <a:solidFill>
                <a:schemeClr val="accent1"/>
              </a:solidFill>
              <a:prstDash val="solid"/>
              <a:round/>
            </a:ln>
            <a:effectLst/>
          </p:spPr>
          <p:txBody>
            <a:bodyPr wrap="square" lIns="45719" tIns="45719" rIns="45719" bIns="45719" numCol="1" anchor="ctr">
              <a:noAutofit/>
            </a:bodyPr>
            <a:lstStyle/>
            <a:p>
              <a:pPr/>
            </a:p>
          </p:txBody>
        </p:sp>
      </p:grpSp>
      <p:sp>
        <p:nvSpPr>
          <p:cNvPr id="59" name="Bent Arrow 10"/>
          <p:cNvSpPr/>
          <p:nvPr/>
        </p:nvSpPr>
        <p:spPr>
          <a:xfrm flipH="1" rot="10800000">
            <a:off x="3260869" y="4549599"/>
            <a:ext cx="1767841" cy="140401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0" y="12150"/>
                </a:lnTo>
                <a:cubicBezTo>
                  <a:pt x="0" y="6931"/>
                  <a:pt x="3360" y="2700"/>
                  <a:pt x="7505" y="2700"/>
                </a:cubicBezTo>
                <a:lnTo>
                  <a:pt x="17311" y="2700"/>
                </a:lnTo>
                <a:lnTo>
                  <a:pt x="17311" y="0"/>
                </a:lnTo>
                <a:lnTo>
                  <a:pt x="21600" y="5400"/>
                </a:lnTo>
                <a:lnTo>
                  <a:pt x="17311" y="10800"/>
                </a:lnTo>
                <a:lnTo>
                  <a:pt x="17311" y="8100"/>
                </a:lnTo>
                <a:lnTo>
                  <a:pt x="7505" y="8100"/>
                </a:lnTo>
                <a:cubicBezTo>
                  <a:pt x="5729" y="8100"/>
                  <a:pt x="4289" y="9913"/>
                  <a:pt x="4289" y="12150"/>
                </a:cubicBezTo>
                <a:lnTo>
                  <a:pt x="4289" y="21600"/>
                </a:lnTo>
                <a:close/>
              </a:path>
            </a:pathLst>
          </a:custGeom>
          <a:gradFill>
            <a:gsLst>
              <a:gs pos="0">
                <a:srgbClr val="3F80CE"/>
              </a:gs>
              <a:gs pos="100000">
                <a:schemeClr val="accent1">
                  <a:hueOff val="357503"/>
                  <a:satOff val="54545"/>
                  <a:lumOff val="29273"/>
                </a:schemeClr>
              </a:gs>
            </a:gsLst>
            <a:lin ang="16200000"/>
          </a:gradFill>
          <a:ln>
            <a:solidFill>
              <a:srgbClr val="4A7EBB"/>
            </a:solidFill>
          </a:ln>
          <a:effectLst>
            <a:outerShdw sx="100000" sy="100000" kx="0" ky="0" algn="b" rotWithShape="0" blurRad="38100" dist="23000" dir="5400000">
              <a:srgbClr val="000000">
                <a:alpha val="35000"/>
              </a:srgbClr>
            </a:outerShdw>
          </a:effectLst>
        </p:spPr>
        <p:txBody>
          <a:bodyPr lIns="45719" rIns="45719" anchor="ctr"/>
          <a:lstStyle/>
          <a:p>
            <a:pPr/>
          </a:p>
        </p:txBody>
      </p:sp>
      <p:grpSp>
        <p:nvGrpSpPr>
          <p:cNvPr id="69" name="Content Placeholder 3"/>
          <p:cNvGrpSpPr/>
          <p:nvPr/>
        </p:nvGrpSpPr>
        <p:grpSpPr>
          <a:xfrm>
            <a:off x="1112796" y="2212806"/>
            <a:ext cx="4851416" cy="3201989"/>
            <a:chOff x="0" y="0"/>
            <a:chExt cx="4851415" cy="3201987"/>
          </a:xfrm>
        </p:grpSpPr>
        <p:grpSp>
          <p:nvGrpSpPr>
            <p:cNvPr id="62" name="Group"/>
            <p:cNvGrpSpPr/>
            <p:nvPr/>
          </p:nvGrpSpPr>
          <p:grpSpPr>
            <a:xfrm>
              <a:off x="-1" y="-1"/>
              <a:ext cx="4851417" cy="1067331"/>
              <a:chOff x="0" y="0"/>
              <a:chExt cx="4851415" cy="1067329"/>
            </a:xfrm>
          </p:grpSpPr>
          <p:sp>
            <p:nvSpPr>
              <p:cNvPr id="60" name="Shape"/>
              <p:cNvSpPr/>
              <p:nvPr/>
            </p:nvSpPr>
            <p:spPr>
              <a:xfrm rot="10800000">
                <a:off x="-1" y="-1"/>
                <a:ext cx="4851417" cy="106733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3600" y="0"/>
                    </a:lnTo>
                    <a:lnTo>
                      <a:pt x="18000" y="0"/>
                    </a:lnTo>
                    <a:lnTo>
                      <a:pt x="21600" y="21600"/>
                    </a:lnTo>
                    <a:close/>
                  </a:path>
                </a:pathLst>
              </a:custGeom>
              <a:solidFill>
                <a:schemeClr val="accent1"/>
              </a:solidFill>
              <a:ln w="25400" cap="flat">
                <a:solidFill>
                  <a:srgbClr val="FFFFFF"/>
                </a:solidFill>
                <a:prstDash val="solid"/>
                <a:round/>
              </a:ln>
              <a:effectLst/>
            </p:spPr>
            <p:txBody>
              <a:bodyPr wrap="square" lIns="45719" tIns="45719" rIns="45719" bIns="45719" numCol="1" anchor="ctr">
                <a:noAutofit/>
              </a:bodyPr>
              <a:lstStyle/>
              <a:p>
                <a:pPr defTabSz="1377950">
                  <a:lnSpc>
                    <a:spcPct val="90000"/>
                  </a:lnSpc>
                  <a:spcBef>
                    <a:spcPts val="1300"/>
                  </a:spcBef>
                  <a:defRPr sz="3100">
                    <a:solidFill>
                      <a:srgbClr val="FFFFFF"/>
                    </a:solidFill>
                    <a:latin typeface="Museo Sans 100"/>
                    <a:ea typeface="Museo Sans 100"/>
                    <a:cs typeface="Museo Sans 100"/>
                    <a:sym typeface="Museo Sans 100"/>
                  </a:defRPr>
                </a:pPr>
              </a:p>
            </p:txBody>
          </p:sp>
          <p:sp>
            <p:nvSpPr>
              <p:cNvPr id="61" name="Units Visited"/>
              <p:cNvSpPr txBox="1"/>
              <p:nvPr/>
            </p:nvSpPr>
            <p:spPr>
              <a:xfrm>
                <a:off x="1229996" y="259344"/>
                <a:ext cx="3153420" cy="5486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39369" tIns="39369" rIns="39369" bIns="39369" numCol="1" anchor="t">
                <a:spAutoFit/>
              </a:bodyPr>
              <a:lstStyle>
                <a:lvl1pPr defTabSz="1377950">
                  <a:lnSpc>
                    <a:spcPct val="90000"/>
                  </a:lnSpc>
                  <a:spcBef>
                    <a:spcPts val="1300"/>
                  </a:spcBef>
                  <a:defRPr sz="3100">
                    <a:latin typeface="Museo Sans 100"/>
                    <a:ea typeface="Museo Sans 100"/>
                    <a:cs typeface="Museo Sans 100"/>
                    <a:sym typeface="Museo Sans 100"/>
                  </a:defRPr>
                </a:lvl1pPr>
              </a:lstStyle>
              <a:p>
                <a:pPr/>
                <a:r>
                  <a:t>Units Visited</a:t>
                </a:r>
              </a:p>
            </p:txBody>
          </p:sp>
        </p:grpSp>
        <p:grpSp>
          <p:nvGrpSpPr>
            <p:cNvPr id="65" name="Group"/>
            <p:cNvGrpSpPr/>
            <p:nvPr/>
          </p:nvGrpSpPr>
          <p:grpSpPr>
            <a:xfrm>
              <a:off x="808568" y="1067328"/>
              <a:ext cx="3234277" cy="1067331"/>
              <a:chOff x="0" y="0"/>
              <a:chExt cx="3234276" cy="1067329"/>
            </a:xfrm>
          </p:grpSpPr>
          <p:sp>
            <p:nvSpPr>
              <p:cNvPr id="63" name="Shape"/>
              <p:cNvSpPr/>
              <p:nvPr/>
            </p:nvSpPr>
            <p:spPr>
              <a:xfrm rot="10800000">
                <a:off x="0" y="-1"/>
                <a:ext cx="3234277" cy="106733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5400" y="0"/>
                    </a:lnTo>
                    <a:lnTo>
                      <a:pt x="16200" y="0"/>
                    </a:lnTo>
                    <a:lnTo>
                      <a:pt x="21600" y="21600"/>
                    </a:lnTo>
                    <a:close/>
                  </a:path>
                </a:pathLst>
              </a:custGeom>
              <a:solidFill>
                <a:schemeClr val="accent1"/>
              </a:solidFill>
              <a:ln w="25400" cap="flat">
                <a:solidFill>
                  <a:srgbClr val="FFFFFF"/>
                </a:solidFill>
                <a:prstDash val="solid"/>
                <a:round/>
              </a:ln>
              <a:effectLst/>
            </p:spPr>
            <p:txBody>
              <a:bodyPr wrap="square" lIns="45719" tIns="45719" rIns="45719" bIns="45719" numCol="1" anchor="ctr">
                <a:noAutofit/>
              </a:bodyPr>
              <a:lstStyle/>
              <a:p>
                <a:pPr defTabSz="1377950">
                  <a:lnSpc>
                    <a:spcPct val="90000"/>
                  </a:lnSpc>
                  <a:spcBef>
                    <a:spcPts val="1300"/>
                  </a:spcBef>
                  <a:defRPr sz="3100">
                    <a:solidFill>
                      <a:srgbClr val="FFFFFF"/>
                    </a:solidFill>
                    <a:latin typeface="Museo Sans 100"/>
                    <a:ea typeface="Museo Sans 100"/>
                    <a:cs typeface="Museo Sans 100"/>
                    <a:sym typeface="Museo Sans 100"/>
                  </a:defRPr>
                </a:pPr>
              </a:p>
            </p:txBody>
          </p:sp>
          <p:sp>
            <p:nvSpPr>
              <p:cNvPr id="64" name="Scouts Elected"/>
              <p:cNvSpPr txBox="1"/>
              <p:nvPr/>
            </p:nvSpPr>
            <p:spPr>
              <a:xfrm>
                <a:off x="565998" y="72019"/>
                <a:ext cx="2102280" cy="92329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39369" tIns="39369" rIns="39369" bIns="39369" numCol="1" anchor="t">
                <a:spAutoFit/>
              </a:bodyPr>
              <a:lstStyle>
                <a:lvl1pPr algn="ctr" defTabSz="1377950">
                  <a:lnSpc>
                    <a:spcPct val="90000"/>
                  </a:lnSpc>
                  <a:spcBef>
                    <a:spcPts val="1300"/>
                  </a:spcBef>
                  <a:defRPr sz="2900">
                    <a:latin typeface="Museo Sans 100"/>
                    <a:ea typeface="Museo Sans 100"/>
                    <a:cs typeface="Museo Sans 100"/>
                    <a:sym typeface="Museo Sans 100"/>
                  </a:defRPr>
                </a:lvl1pPr>
              </a:lstStyle>
              <a:p>
                <a:pPr/>
                <a:r>
                  <a:t>Scouts Elected</a:t>
                </a:r>
              </a:p>
            </p:txBody>
          </p:sp>
        </p:grpSp>
        <p:grpSp>
          <p:nvGrpSpPr>
            <p:cNvPr id="68" name="Group"/>
            <p:cNvGrpSpPr/>
            <p:nvPr/>
          </p:nvGrpSpPr>
          <p:grpSpPr>
            <a:xfrm>
              <a:off x="1617137" y="2134657"/>
              <a:ext cx="1617139" cy="1067331"/>
              <a:chOff x="0" y="375020"/>
              <a:chExt cx="1617138" cy="1067329"/>
            </a:xfrm>
          </p:grpSpPr>
          <p:sp>
            <p:nvSpPr>
              <p:cNvPr id="66" name="Shape"/>
              <p:cNvSpPr/>
              <p:nvPr/>
            </p:nvSpPr>
            <p:spPr>
              <a:xfrm rot="10800000">
                <a:off x="0" y="375020"/>
                <a:ext cx="1617139" cy="1067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10800" y="0"/>
                    </a:lnTo>
                    <a:lnTo>
                      <a:pt x="10800" y="0"/>
                    </a:lnTo>
                    <a:lnTo>
                      <a:pt x="21600" y="21600"/>
                    </a:lnTo>
                    <a:close/>
                  </a:path>
                </a:pathLst>
              </a:custGeom>
              <a:solidFill>
                <a:schemeClr val="accent1"/>
              </a:solidFill>
              <a:ln w="25400" cap="flat">
                <a:solidFill>
                  <a:srgbClr val="FFFFFF"/>
                </a:solidFill>
                <a:prstDash val="solid"/>
                <a:round/>
              </a:ln>
              <a:effectLst/>
            </p:spPr>
            <p:txBody>
              <a:bodyPr wrap="square" lIns="45719" tIns="45719" rIns="45719" bIns="45719" numCol="1" anchor="ctr">
                <a:noAutofit/>
              </a:bodyPr>
              <a:lstStyle/>
              <a:p>
                <a:pPr defTabSz="1377950">
                  <a:lnSpc>
                    <a:spcPct val="90000"/>
                  </a:lnSpc>
                  <a:spcBef>
                    <a:spcPts val="1300"/>
                  </a:spcBef>
                  <a:defRPr sz="3100">
                    <a:solidFill>
                      <a:srgbClr val="FFFFFF"/>
                    </a:solidFill>
                    <a:latin typeface="Museo Sans 100"/>
                    <a:ea typeface="Museo Sans 100"/>
                    <a:cs typeface="Museo Sans 100"/>
                    <a:sym typeface="Museo Sans 100"/>
                  </a:defRPr>
                </a:pPr>
              </a:p>
            </p:txBody>
          </p:sp>
          <p:sp>
            <p:nvSpPr>
              <p:cNvPr id="67" name="Scouts Inducted"/>
              <p:cNvSpPr txBox="1"/>
              <p:nvPr/>
            </p:nvSpPr>
            <p:spPr>
              <a:xfrm>
                <a:off x="0" y="471169"/>
                <a:ext cx="1617139" cy="87503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39369" tIns="39369" rIns="39369" bIns="39369" numCol="1" anchor="t">
                <a:spAutoFit/>
              </a:bodyPr>
              <a:lstStyle>
                <a:lvl1pPr algn="ctr" defTabSz="1377950">
                  <a:lnSpc>
                    <a:spcPct val="90000"/>
                  </a:lnSpc>
                  <a:spcBef>
                    <a:spcPts val="1300"/>
                  </a:spcBef>
                  <a:defRPr sz="2800">
                    <a:latin typeface="Museo Sans 100"/>
                    <a:ea typeface="Museo Sans 100"/>
                    <a:cs typeface="Museo Sans 100"/>
                    <a:sym typeface="Museo Sans 100"/>
                  </a:defRPr>
                </a:lvl1pPr>
              </a:lstStyle>
              <a:p>
                <a:pPr/>
                <a:r>
                  <a:t>Scouts Inducted</a:t>
                </a:r>
              </a:p>
            </p:txBody>
          </p:sp>
        </p:grpSp>
      </p:grpSp>
      <p:sp>
        <p:nvSpPr>
          <p:cNvPr id="70" name="Rounded Rectangle 11"/>
          <p:cNvSpPr/>
          <p:nvPr/>
        </p:nvSpPr>
        <p:spPr>
          <a:xfrm>
            <a:off x="6423659" y="3328268"/>
            <a:ext cx="2019301" cy="1531621"/>
          </a:xfrm>
          <a:prstGeom prst="roundRect">
            <a:avLst>
              <a:gd name="adj" fmla="val 16667"/>
            </a:avLst>
          </a:prstGeom>
          <a:gradFill>
            <a:gsLst>
              <a:gs pos="0">
                <a:srgbClr val="3F80CE"/>
              </a:gs>
              <a:gs pos="100000">
                <a:schemeClr val="accent1">
                  <a:hueOff val="357503"/>
                  <a:satOff val="54545"/>
                  <a:lumOff val="29273"/>
                </a:schemeClr>
              </a:gs>
            </a:gsLst>
            <a:lin ang="16200000"/>
          </a:gradFill>
          <a:ln>
            <a:solidFill>
              <a:srgbClr val="4A7EBB"/>
            </a:solidFill>
          </a:ln>
          <a:effectLst>
            <a:outerShdw sx="100000" sy="100000" kx="0" ky="0" algn="b" rotWithShape="0" blurRad="38100" dist="23000" dir="5400000">
              <a:srgbClr val="000000">
                <a:alpha val="35000"/>
              </a:srgbClr>
            </a:outerShdw>
          </a:effectLst>
        </p:spPr>
        <p:txBody>
          <a:bodyPr lIns="45719" rIns="45719" anchor="ctr"/>
          <a:lstStyle/>
          <a:p>
            <a:pPr>
              <a:defRPr>
                <a:solidFill>
                  <a:srgbClr val="FFFFFF"/>
                </a:solidFill>
              </a:defRPr>
            </a:pPr>
          </a:p>
        </p:txBody>
      </p:sp>
      <p:sp>
        <p:nvSpPr>
          <p:cNvPr id="71" name="TextBox 12"/>
          <p:cNvSpPr txBox="1"/>
          <p:nvPr/>
        </p:nvSpPr>
        <p:spPr>
          <a:xfrm>
            <a:off x="6453328" y="3540080"/>
            <a:ext cx="1959963" cy="11074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3300">
                <a:latin typeface="Museo Sans 100"/>
                <a:ea typeface="Museo Sans 100"/>
                <a:cs typeface="Museo Sans 100"/>
                <a:sym typeface="Museo Sans 100"/>
              </a:defRPr>
            </a:lvl1pPr>
          </a:lstStyle>
          <a:p>
            <a:pPr/>
            <a:r>
              <a:t>Scouts Activated</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5" name="Shape 7"/>
          <p:cNvSpPr/>
          <p:nvPr/>
        </p:nvSpPr>
        <p:spPr>
          <a:xfrm>
            <a:off x="1942263" y="1698046"/>
            <a:ext cx="5259146" cy="4016631"/>
          </a:xfrm>
          <a:custGeom>
            <a:avLst/>
            <a:gdLst/>
            <a:ahLst/>
            <a:cxnLst>
              <a:cxn ang="0">
                <a:pos x="wd2" y="hd2"/>
              </a:cxn>
              <a:cxn ang="5400000">
                <a:pos x="wd2" y="hd2"/>
              </a:cxn>
              <a:cxn ang="10800000">
                <a:pos x="wd2" y="hd2"/>
              </a:cxn>
              <a:cxn ang="16200000">
                <a:pos x="wd2" y="hd2"/>
              </a:cxn>
            </a:cxnLst>
            <a:rect l="0" t="0" r="r" b="b"/>
            <a:pathLst>
              <a:path w="20867" h="21157" fill="norm" stroke="1" extrusionOk="0">
                <a:moveTo>
                  <a:pt x="103" y="6026"/>
                </a:moveTo>
                <a:lnTo>
                  <a:pt x="103" y="6026"/>
                </a:lnTo>
                <a:cubicBezTo>
                  <a:pt x="-699" y="3134"/>
                  <a:pt x="3276" y="459"/>
                  <a:pt x="8982" y="53"/>
                </a:cubicBezTo>
                <a:cubicBezTo>
                  <a:pt x="14688" y="-354"/>
                  <a:pt x="19964" y="1661"/>
                  <a:pt x="20766" y="4554"/>
                </a:cubicBezTo>
                <a:cubicBezTo>
                  <a:pt x="20901" y="5042"/>
                  <a:pt x="20901" y="5538"/>
                  <a:pt x="20766" y="6026"/>
                </a:cubicBezTo>
                <a:lnTo>
                  <a:pt x="13017" y="20019"/>
                </a:lnTo>
                <a:cubicBezTo>
                  <a:pt x="12817" y="20742"/>
                  <a:pt x="11498" y="21246"/>
                  <a:pt x="10071" y="21144"/>
                </a:cubicBezTo>
                <a:cubicBezTo>
                  <a:pt x="8919" y="21062"/>
                  <a:pt x="8013" y="20603"/>
                  <a:pt x="7851" y="20019"/>
                </a:cubicBezTo>
                <a:close/>
                <a:moveTo>
                  <a:pt x="798" y="5290"/>
                </a:moveTo>
                <a:cubicBezTo>
                  <a:pt x="798" y="7627"/>
                  <a:pt x="5112" y="9521"/>
                  <a:pt x="10434" y="9521"/>
                </a:cubicBezTo>
                <a:cubicBezTo>
                  <a:pt x="15756" y="9521"/>
                  <a:pt x="20070" y="7627"/>
                  <a:pt x="20070" y="5290"/>
                </a:cubicBezTo>
                <a:cubicBezTo>
                  <a:pt x="20070" y="2953"/>
                  <a:pt x="15756" y="1059"/>
                  <a:pt x="10434" y="1059"/>
                </a:cubicBezTo>
                <a:cubicBezTo>
                  <a:pt x="5112" y="1059"/>
                  <a:pt x="798" y="2953"/>
                  <a:pt x="798" y="5290"/>
                </a:cubicBezTo>
                <a:close/>
              </a:path>
            </a:pathLst>
          </a:custGeom>
          <a:solidFill>
            <a:srgbClr val="FFFFFF">
              <a:alpha val="40000"/>
            </a:srgbClr>
          </a:solidFill>
          <a:ln>
            <a:solidFill>
              <a:schemeClr val="accent1"/>
            </a:solidFill>
          </a:ln>
        </p:spPr>
        <p:txBody>
          <a:bodyPr lIns="45719" rIns="45719" anchor="ctr"/>
          <a:lstStyle/>
          <a:p>
            <a:pPr/>
          </a:p>
        </p:txBody>
      </p:sp>
      <p:sp>
        <p:nvSpPr>
          <p:cNvPr id="76" name="Title 1"/>
          <p:cNvSpPr txBox="1"/>
          <p:nvPr>
            <p:ph type="title"/>
          </p:nvPr>
        </p:nvSpPr>
        <p:spPr>
          <a:prstGeom prst="rect">
            <a:avLst/>
          </a:prstGeom>
        </p:spPr>
        <p:txBody>
          <a:bodyPr/>
          <a:lstStyle>
            <a:lvl1pPr defTabSz="758951">
              <a:defRPr sz="3652"/>
            </a:lvl1pPr>
          </a:lstStyle>
          <a:p>
            <a:pPr/>
            <a:r>
              <a:t>Our Focus</a:t>
            </a:r>
          </a:p>
        </p:txBody>
      </p:sp>
      <p:grpSp>
        <p:nvGrpSpPr>
          <p:cNvPr id="86" name="Content Placeholder 3"/>
          <p:cNvGrpSpPr/>
          <p:nvPr/>
        </p:nvGrpSpPr>
        <p:grpSpPr>
          <a:xfrm>
            <a:off x="2146939" y="2234577"/>
            <a:ext cx="4851416" cy="3201989"/>
            <a:chOff x="0" y="0"/>
            <a:chExt cx="4851415" cy="3201987"/>
          </a:xfrm>
        </p:grpSpPr>
        <p:grpSp>
          <p:nvGrpSpPr>
            <p:cNvPr id="79" name="Group"/>
            <p:cNvGrpSpPr/>
            <p:nvPr/>
          </p:nvGrpSpPr>
          <p:grpSpPr>
            <a:xfrm>
              <a:off x="-1" y="-1"/>
              <a:ext cx="4851417" cy="1067331"/>
              <a:chOff x="0" y="0"/>
              <a:chExt cx="4851415" cy="1067329"/>
            </a:xfrm>
          </p:grpSpPr>
          <p:sp>
            <p:nvSpPr>
              <p:cNvPr id="77" name="Shape"/>
              <p:cNvSpPr/>
              <p:nvPr/>
            </p:nvSpPr>
            <p:spPr>
              <a:xfrm rot="10800000">
                <a:off x="-1" y="-1"/>
                <a:ext cx="4851417" cy="106733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3600" y="0"/>
                    </a:lnTo>
                    <a:lnTo>
                      <a:pt x="18000" y="0"/>
                    </a:lnTo>
                    <a:lnTo>
                      <a:pt x="21600" y="21600"/>
                    </a:lnTo>
                    <a:close/>
                  </a:path>
                </a:pathLst>
              </a:custGeom>
              <a:solidFill>
                <a:srgbClr val="E6B9B8"/>
              </a:solidFill>
              <a:ln w="25400" cap="flat">
                <a:solidFill>
                  <a:srgbClr val="FFFFFF"/>
                </a:solidFill>
                <a:prstDash val="solid"/>
                <a:round/>
              </a:ln>
              <a:effectLst/>
            </p:spPr>
            <p:txBody>
              <a:bodyPr wrap="square" lIns="45719" tIns="45719" rIns="45719" bIns="45719" numCol="1" anchor="ctr">
                <a:noAutofit/>
              </a:bodyPr>
              <a:lstStyle/>
              <a:p>
                <a:pPr defTabSz="1377950">
                  <a:lnSpc>
                    <a:spcPct val="90000"/>
                  </a:lnSpc>
                  <a:spcBef>
                    <a:spcPts val="700"/>
                  </a:spcBef>
                  <a:defRPr sz="3100">
                    <a:solidFill>
                      <a:srgbClr val="FFFFFF"/>
                    </a:solidFill>
                    <a:latin typeface="Museo Sans 100"/>
                    <a:ea typeface="Museo Sans 100"/>
                    <a:cs typeface="Museo Sans 100"/>
                    <a:sym typeface="Museo Sans 100"/>
                  </a:defRPr>
                </a:pPr>
              </a:p>
            </p:txBody>
          </p:sp>
          <p:sp>
            <p:nvSpPr>
              <p:cNvPr id="78" name="Units Visited"/>
              <p:cNvSpPr txBox="1"/>
              <p:nvPr/>
            </p:nvSpPr>
            <p:spPr>
              <a:xfrm>
                <a:off x="1191896" y="259344"/>
                <a:ext cx="3153420" cy="5486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39369" tIns="39369" rIns="39369" bIns="39369" numCol="1" anchor="t">
                <a:spAutoFit/>
              </a:bodyPr>
              <a:lstStyle>
                <a:lvl1pPr defTabSz="1377950">
                  <a:lnSpc>
                    <a:spcPct val="90000"/>
                  </a:lnSpc>
                  <a:spcBef>
                    <a:spcPts val="1300"/>
                  </a:spcBef>
                  <a:defRPr sz="3100">
                    <a:solidFill>
                      <a:srgbClr val="FFFFFF"/>
                    </a:solidFill>
                    <a:latin typeface="Museo Sans 700"/>
                    <a:ea typeface="Museo Sans 700"/>
                    <a:cs typeface="Museo Sans 700"/>
                    <a:sym typeface="Museo Sans 700"/>
                  </a:defRPr>
                </a:lvl1pPr>
              </a:lstStyle>
              <a:p>
                <a:pPr/>
                <a:r>
                  <a:t>Units Visited</a:t>
                </a:r>
              </a:p>
            </p:txBody>
          </p:sp>
        </p:grpSp>
        <p:grpSp>
          <p:nvGrpSpPr>
            <p:cNvPr id="82" name="Group"/>
            <p:cNvGrpSpPr/>
            <p:nvPr/>
          </p:nvGrpSpPr>
          <p:grpSpPr>
            <a:xfrm>
              <a:off x="808568" y="1067328"/>
              <a:ext cx="3234277" cy="1067331"/>
              <a:chOff x="0" y="0"/>
              <a:chExt cx="3234276" cy="1067329"/>
            </a:xfrm>
          </p:grpSpPr>
          <p:sp>
            <p:nvSpPr>
              <p:cNvPr id="80" name="Shape"/>
              <p:cNvSpPr/>
              <p:nvPr/>
            </p:nvSpPr>
            <p:spPr>
              <a:xfrm rot="10800000">
                <a:off x="0" y="-1"/>
                <a:ext cx="3234277" cy="106733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5400" y="0"/>
                    </a:lnTo>
                    <a:lnTo>
                      <a:pt x="16200" y="0"/>
                    </a:lnTo>
                    <a:lnTo>
                      <a:pt x="21600" y="21600"/>
                    </a:lnTo>
                    <a:close/>
                  </a:path>
                </a:pathLst>
              </a:custGeom>
              <a:solidFill>
                <a:schemeClr val="accent1"/>
              </a:solidFill>
              <a:ln w="25400" cap="flat">
                <a:solidFill>
                  <a:srgbClr val="FFFFFF"/>
                </a:solidFill>
                <a:prstDash val="solid"/>
                <a:round/>
              </a:ln>
              <a:effectLst/>
            </p:spPr>
            <p:txBody>
              <a:bodyPr wrap="square" lIns="45719" tIns="45719" rIns="45719" bIns="45719" numCol="1" anchor="ctr">
                <a:noAutofit/>
              </a:bodyPr>
              <a:lstStyle/>
              <a:p>
                <a:pPr defTabSz="1377950">
                  <a:lnSpc>
                    <a:spcPct val="90000"/>
                  </a:lnSpc>
                  <a:spcBef>
                    <a:spcPts val="700"/>
                  </a:spcBef>
                  <a:defRPr sz="3100">
                    <a:solidFill>
                      <a:srgbClr val="FFFFFF"/>
                    </a:solidFill>
                    <a:latin typeface="Museo Sans 100"/>
                    <a:ea typeface="Museo Sans 100"/>
                    <a:cs typeface="Museo Sans 100"/>
                    <a:sym typeface="Museo Sans 100"/>
                  </a:defRPr>
                </a:pPr>
              </a:p>
            </p:txBody>
          </p:sp>
          <p:sp>
            <p:nvSpPr>
              <p:cNvPr id="81" name="Scouts Elected"/>
              <p:cNvSpPr txBox="1"/>
              <p:nvPr/>
            </p:nvSpPr>
            <p:spPr>
              <a:xfrm>
                <a:off x="896197" y="47889"/>
                <a:ext cx="2102280" cy="97155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39369" tIns="39369" rIns="39369" bIns="39369" numCol="1" anchor="t">
                <a:spAutoFit/>
              </a:bodyPr>
              <a:lstStyle>
                <a:lvl1pPr defTabSz="1377950">
                  <a:lnSpc>
                    <a:spcPct val="90000"/>
                  </a:lnSpc>
                  <a:spcBef>
                    <a:spcPts val="1300"/>
                  </a:spcBef>
                  <a:defRPr sz="3100">
                    <a:latin typeface="Museo Sans 100"/>
                    <a:ea typeface="Museo Sans 100"/>
                    <a:cs typeface="Museo Sans 100"/>
                    <a:sym typeface="Museo Sans 100"/>
                  </a:defRPr>
                </a:lvl1pPr>
              </a:lstStyle>
              <a:p>
                <a:pPr/>
                <a:r>
                  <a:t>Scouts Elected</a:t>
                </a:r>
              </a:p>
            </p:txBody>
          </p:sp>
        </p:grpSp>
        <p:grpSp>
          <p:nvGrpSpPr>
            <p:cNvPr id="85" name="Group"/>
            <p:cNvGrpSpPr/>
            <p:nvPr/>
          </p:nvGrpSpPr>
          <p:grpSpPr>
            <a:xfrm>
              <a:off x="1617137" y="2134657"/>
              <a:ext cx="1617139" cy="1067331"/>
              <a:chOff x="0" y="163565"/>
              <a:chExt cx="1617138" cy="1067329"/>
            </a:xfrm>
          </p:grpSpPr>
          <p:sp>
            <p:nvSpPr>
              <p:cNvPr id="83" name="Shape"/>
              <p:cNvSpPr/>
              <p:nvPr/>
            </p:nvSpPr>
            <p:spPr>
              <a:xfrm rot="10800000">
                <a:off x="0" y="163565"/>
                <a:ext cx="1617139" cy="106733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10800" y="0"/>
                    </a:lnTo>
                    <a:lnTo>
                      <a:pt x="10800" y="0"/>
                    </a:lnTo>
                    <a:lnTo>
                      <a:pt x="21600" y="21600"/>
                    </a:lnTo>
                    <a:close/>
                  </a:path>
                </a:pathLst>
              </a:custGeom>
              <a:solidFill>
                <a:schemeClr val="accent1"/>
              </a:solidFill>
              <a:ln w="25400" cap="flat">
                <a:solidFill>
                  <a:srgbClr val="FFFFFF"/>
                </a:solidFill>
                <a:prstDash val="solid"/>
                <a:round/>
              </a:ln>
              <a:effectLst/>
            </p:spPr>
            <p:txBody>
              <a:bodyPr wrap="square" lIns="45719" tIns="45719" rIns="45719" bIns="45719" numCol="1" anchor="ctr">
                <a:noAutofit/>
              </a:bodyPr>
              <a:lstStyle/>
              <a:p>
                <a:pPr defTabSz="1377950">
                  <a:lnSpc>
                    <a:spcPct val="90000"/>
                  </a:lnSpc>
                  <a:spcBef>
                    <a:spcPts val="700"/>
                  </a:spcBef>
                  <a:defRPr sz="3100">
                    <a:solidFill>
                      <a:srgbClr val="FFFFFF"/>
                    </a:solidFill>
                    <a:latin typeface="Museo Sans 100"/>
                    <a:ea typeface="Museo Sans 100"/>
                    <a:cs typeface="Museo Sans 100"/>
                    <a:sym typeface="Museo Sans 100"/>
                  </a:defRPr>
                </a:pPr>
              </a:p>
            </p:txBody>
          </p:sp>
          <p:sp>
            <p:nvSpPr>
              <p:cNvPr id="84" name="Scouts Inducted"/>
              <p:cNvSpPr txBox="1"/>
              <p:nvPr/>
            </p:nvSpPr>
            <p:spPr>
              <a:xfrm>
                <a:off x="0" y="223520"/>
                <a:ext cx="1617139" cy="94742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39369" tIns="39369" rIns="39369" bIns="39369" numCol="1" anchor="t">
                <a:spAutoFit/>
              </a:bodyPr>
              <a:lstStyle>
                <a:lvl1pPr algn="ctr" defTabSz="1377950">
                  <a:lnSpc>
                    <a:spcPct val="90000"/>
                  </a:lnSpc>
                  <a:spcBef>
                    <a:spcPts val="1300"/>
                  </a:spcBef>
                  <a:defRPr sz="3000">
                    <a:latin typeface="Museo Sans 100"/>
                    <a:ea typeface="Museo Sans 100"/>
                    <a:cs typeface="Museo Sans 100"/>
                    <a:sym typeface="Museo Sans 100"/>
                  </a:defRPr>
                </a:lvl1pPr>
              </a:lstStyle>
              <a:p>
                <a:pPr/>
                <a:r>
                  <a:t>Scouts Inducted</a:t>
                </a:r>
              </a:p>
            </p:txBody>
          </p:sp>
        </p:grpSp>
      </p:gr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0" name="Title 1"/>
          <p:cNvSpPr txBox="1"/>
          <p:nvPr>
            <p:ph type="ctrTitle"/>
          </p:nvPr>
        </p:nvSpPr>
        <p:spPr>
          <a:xfrm>
            <a:off x="685800" y="2393450"/>
            <a:ext cx="7772400" cy="1470025"/>
          </a:xfrm>
          <a:prstGeom prst="rect">
            <a:avLst/>
          </a:prstGeom>
        </p:spPr>
        <p:txBody>
          <a:bodyPr/>
          <a:lstStyle/>
          <a:p>
            <a:pPr/>
            <a:r>
              <a:t>Unit Elections</a:t>
            </a:r>
          </a:p>
        </p:txBody>
      </p:sp>
      <p:sp>
        <p:nvSpPr>
          <p:cNvPr id="91" name="Subtitle 2"/>
          <p:cNvSpPr txBox="1"/>
          <p:nvPr>
            <p:ph type="subTitle" sz="quarter" idx="1"/>
          </p:nvPr>
        </p:nvSpPr>
        <p:spPr>
          <a:prstGeom prst="rect">
            <a:avLst/>
          </a:prstGeom>
        </p:spPr>
        <p:txBody>
          <a:bodyPr/>
          <a:lstStyle/>
          <a:p>
            <a:pPr defTabSz="786384">
              <a:spcBef>
                <a:spcPts val="500"/>
              </a:spcBef>
              <a:defRPr sz="3440">
                <a:latin typeface="Museo Sans 500"/>
                <a:ea typeface="Museo Sans 500"/>
                <a:cs typeface="Museo Sans 500"/>
                <a:sym typeface="Museo Sans 500"/>
              </a:defRPr>
            </a:pPr>
            <a:r>
              <a:t>How to Execute the 1</a:t>
            </a:r>
            <a:r>
              <a:rPr baseline="30139"/>
              <a:t>st</a:t>
            </a:r>
            <a:r>
              <a:t> Critical Function of a High Performing Lodge</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3" name="Title 1"/>
          <p:cNvSpPr txBox="1"/>
          <p:nvPr>
            <p:ph type="title"/>
          </p:nvPr>
        </p:nvSpPr>
        <p:spPr>
          <a:prstGeom prst="rect">
            <a:avLst/>
          </a:prstGeom>
        </p:spPr>
        <p:txBody>
          <a:bodyPr/>
          <a:lstStyle>
            <a:lvl1pPr defTabSz="758951">
              <a:defRPr sz="3652"/>
            </a:lvl1pPr>
          </a:lstStyle>
          <a:p>
            <a:pPr/>
            <a:r>
              <a:t>Your Goal</a:t>
            </a:r>
          </a:p>
        </p:txBody>
      </p:sp>
      <p:sp>
        <p:nvSpPr>
          <p:cNvPr id="94" name="Content Placeholder 2"/>
          <p:cNvSpPr txBox="1"/>
          <p:nvPr>
            <p:ph type="body" idx="1"/>
          </p:nvPr>
        </p:nvSpPr>
        <p:spPr>
          <a:prstGeom prst="rect">
            <a:avLst/>
          </a:prstGeom>
        </p:spPr>
        <p:txBody>
          <a:bodyPr anchor="ctr"/>
          <a:lstStyle/>
          <a:p>
            <a:pPr marL="0" indent="203200" algn="ctr">
              <a:buSzTx/>
              <a:buNone/>
              <a:defRPr sz="4000"/>
            </a:pPr>
            <a:r>
              <a:t>Contact and Visit 100% </a:t>
            </a:r>
          </a:p>
          <a:p>
            <a:pPr marL="0" indent="203200" algn="ctr">
              <a:buSzTx/>
              <a:buNone/>
              <a:defRPr sz="4000"/>
            </a:pPr>
            <a:r>
              <a:t>of Your Council’s Units</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Arial"/>
        <a:ea typeface="Arial"/>
        <a:cs typeface="Arial"/>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Arial"/>
        <a:ea typeface="Arial"/>
        <a:cs typeface="Arial"/>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