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Panel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Adviser 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7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Panelist A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(to be determined at NOAC</a:t>
            </a:r>
            <a:r>
              <a:rPr lang="en-US" sz="18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  <a:endParaRPr lang="en-US" dirty="0" smtClean="0"/>
          </a:p>
          <a:p>
            <a:r>
              <a:rPr lang="en-US" dirty="0" smtClean="0"/>
              <a:t>Panelist B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(to be determined at NOAC</a:t>
            </a:r>
            <a:r>
              <a:rPr lang="en-US" sz="18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  <a:endParaRPr lang="en-US" dirty="0" smtClean="0"/>
          </a:p>
          <a:p>
            <a:pPr lvl="0"/>
            <a:r>
              <a:rPr lang="en-US" dirty="0" smtClean="0"/>
              <a:t>Panelist C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(to be determined at NOAC</a:t>
            </a:r>
            <a:r>
              <a:rPr lang="en-US" sz="18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  <a:endParaRPr lang="en-US" dirty="0" smtClean="0"/>
          </a:p>
          <a:p>
            <a:pPr lvl="0"/>
            <a:r>
              <a:rPr lang="en-US" dirty="0" smtClean="0"/>
              <a:t>Panelist D </a:t>
            </a:r>
            <a:r>
              <a:rPr lang="en-US" sz="1800" dirty="0" smtClean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to be determined at NOAC</a:t>
            </a:r>
            <a:r>
              <a:rPr lang="en-US" sz="18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  <a:endParaRPr lang="en-US" dirty="0" smtClean="0"/>
          </a:p>
          <a:p>
            <a:pPr lvl="0"/>
            <a:r>
              <a:rPr lang="en-US" dirty="0" smtClean="0"/>
              <a:t>Panelist E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(to be determined at NOAC)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7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10</TotalTime>
  <Words>62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NOAC_Powerpoint_Red</vt:lpstr>
      <vt:lpstr>Panel Discussion</vt:lpstr>
      <vt:lpstr>Panel Participants</vt:lpstr>
      <vt:lpstr>For Training Resources and More Information Visit:</vt:lpstr>
    </vt:vector>
  </TitlesOfParts>
  <Company>GainesWorld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Adviser Forum</dc:title>
  <dc:creator>Steve Gaines</dc:creator>
  <cp:lastModifiedBy>Jake Torpey</cp:lastModifiedBy>
  <cp:revision>5</cp:revision>
  <dcterms:created xsi:type="dcterms:W3CDTF">2015-06-28T00:36:29Z</dcterms:created>
  <dcterms:modified xsi:type="dcterms:W3CDTF">2015-07-13T16:07:40Z</dcterms:modified>
</cp:coreProperties>
</file>