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Recruiting and Training Advisers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Building the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75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7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Qualified Advisers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officer </a:t>
            </a:r>
            <a:r>
              <a:rPr lang="en-US" dirty="0"/>
              <a:t>(n): one who holds an office of trust, </a:t>
            </a:r>
            <a:r>
              <a:rPr lang="en-US" dirty="0" smtClean="0"/>
              <a:t>authority</a:t>
            </a:r>
            <a:r>
              <a:rPr lang="en-US" dirty="0"/>
              <a:t>, or command.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adviser (n): one who gives advice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What makes someone the right adviser?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98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Your Team (SWOT)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endParaRPr lang="en-US" dirty="0" smtClean="0"/>
          </a:p>
          <a:p>
            <a:r>
              <a:rPr lang="en-US" dirty="0" smtClean="0"/>
              <a:t>Weaknesses</a:t>
            </a:r>
          </a:p>
          <a:p>
            <a:endParaRPr lang="en-US" dirty="0" smtClean="0"/>
          </a:p>
          <a:p>
            <a:r>
              <a:rPr lang="en-US" dirty="0" smtClean="0"/>
              <a:t>Opportunities</a:t>
            </a:r>
          </a:p>
          <a:p>
            <a:endParaRPr lang="en-US" dirty="0" smtClean="0"/>
          </a:p>
          <a:p>
            <a:r>
              <a:rPr lang="en-US" dirty="0" smtClean="0"/>
              <a:t>Threats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0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and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build your team?</a:t>
            </a:r>
          </a:p>
          <a:p>
            <a:endParaRPr lang="en-US" dirty="0"/>
          </a:p>
          <a:p>
            <a:r>
              <a:rPr lang="en-US" dirty="0" smtClean="0"/>
              <a:t>Where do you get team members?</a:t>
            </a:r>
          </a:p>
          <a:p>
            <a:endParaRPr lang="en-US" dirty="0"/>
          </a:p>
          <a:p>
            <a:r>
              <a:rPr lang="en-US" dirty="0" smtClean="0"/>
              <a:t>How did you get </a:t>
            </a:r>
            <a:r>
              <a:rPr lang="en-US" smtClean="0"/>
              <a:t>here today?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2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14</TotalTime>
  <Words>88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NOAC_Powerpoint_Blue</vt:lpstr>
      <vt:lpstr>Recruiting and Training Advisers</vt:lpstr>
      <vt:lpstr>Introduction</vt:lpstr>
      <vt:lpstr>Qualified Advisers</vt:lpstr>
      <vt:lpstr>Evaluating Your Team (SWOT)</vt:lpstr>
      <vt:lpstr>Tips and Tricks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Raine</dc:creator>
  <cp:lastModifiedBy>Jake Torpey</cp:lastModifiedBy>
  <cp:revision>3</cp:revision>
  <dcterms:created xsi:type="dcterms:W3CDTF">2015-07-07T02:58:56Z</dcterms:created>
  <dcterms:modified xsi:type="dcterms:W3CDTF">2015-07-13T15:42:06Z</dcterms:modified>
</cp:coreProperties>
</file>