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0" r:id="rId1"/>
  </p:sldMasterIdLst>
  <p:notesMasterIdLst>
    <p:notesMasterId r:id="rId14"/>
  </p:notesMasterIdLst>
  <p:sldIdLst>
    <p:sldId id="271" r:id="rId2"/>
    <p:sldId id="257" r:id="rId3"/>
    <p:sldId id="270" r:id="rId4"/>
    <p:sldId id="272" r:id="rId5"/>
    <p:sldId id="273" r:id="rId6"/>
    <p:sldId id="259" r:id="rId7"/>
    <p:sldId id="274" r:id="rId8"/>
    <p:sldId id="260" r:id="rId9"/>
    <p:sldId id="261" r:id="rId10"/>
    <p:sldId id="275" r:id="rId11"/>
    <p:sldId id="276" r:id="rId12"/>
    <p:sldId id="269" r:id="rId13"/>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70"/>
  </p:normalViewPr>
  <p:slideViewPr>
    <p:cSldViewPr snapToGrid="0">
      <p:cViewPr varScale="1">
        <p:scale>
          <a:sx n="68" d="100"/>
          <a:sy n="68" d="100"/>
        </p:scale>
        <p:origin x="144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445400633"/>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
        <p:cNvGrpSpPr/>
        <p:nvPr/>
      </p:nvGrpSpPr>
      <p:grpSpPr>
        <a:xfrm>
          <a:off x="0" y="0"/>
          <a:ext cx="0" cy="0"/>
          <a:chOff x="0" y="0"/>
          <a:chExt cx="0" cy="0"/>
        </a:xfrm>
      </p:grpSpPr>
      <p:sp>
        <p:nvSpPr>
          <p:cNvPr id="15" name="Shape 15"/>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16" name="Shape 1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461106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
        <p:cNvGrpSpPr/>
        <p:nvPr/>
      </p:nvGrpSpPr>
      <p:grpSpPr>
        <a:xfrm>
          <a:off x="0" y="0"/>
          <a:ext cx="0" cy="0"/>
          <a:chOff x="0" y="0"/>
          <a:chExt cx="0" cy="0"/>
        </a:xfrm>
      </p:grpSpPr>
      <p:sp>
        <p:nvSpPr>
          <p:cNvPr id="21" name="Shape 21"/>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22" name="Shape 2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352035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
        <p:cNvGrpSpPr/>
        <p:nvPr/>
      </p:nvGrpSpPr>
      <p:grpSpPr>
        <a:xfrm>
          <a:off x="0" y="0"/>
          <a:ext cx="0" cy="0"/>
          <a:chOff x="0" y="0"/>
          <a:chExt cx="0" cy="0"/>
        </a:xfrm>
      </p:grpSpPr>
      <p:sp>
        <p:nvSpPr>
          <p:cNvPr id="36" name="Shape 3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7" name="Shape 3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1393578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
        <p:cNvGrpSpPr/>
        <p:nvPr/>
      </p:nvGrpSpPr>
      <p:grpSpPr>
        <a:xfrm>
          <a:off x="0" y="0"/>
          <a:ext cx="0" cy="0"/>
          <a:chOff x="0" y="0"/>
          <a:chExt cx="0" cy="0"/>
        </a:xfrm>
      </p:grpSpPr>
      <p:sp>
        <p:nvSpPr>
          <p:cNvPr id="36" name="Shape 3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7" name="Shape 3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1393578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
        <p:cNvGrpSpPr/>
        <p:nvPr/>
      </p:nvGrpSpPr>
      <p:grpSpPr>
        <a:xfrm>
          <a:off x="0" y="0"/>
          <a:ext cx="0" cy="0"/>
          <a:chOff x="0" y="0"/>
          <a:chExt cx="0" cy="0"/>
        </a:xfrm>
      </p:grpSpPr>
      <p:sp>
        <p:nvSpPr>
          <p:cNvPr id="43" name="Shape 4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4" name="Shape 4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0132498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
        <p:cNvGrpSpPr/>
        <p:nvPr/>
      </p:nvGrpSpPr>
      <p:grpSpPr>
        <a:xfrm>
          <a:off x="0" y="0"/>
          <a:ext cx="0" cy="0"/>
          <a:chOff x="0" y="0"/>
          <a:chExt cx="0" cy="0"/>
        </a:xfrm>
      </p:grpSpPr>
      <p:sp>
        <p:nvSpPr>
          <p:cNvPr id="49" name="Shape 4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0" name="Shape 5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41058332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
        <p:cNvGrpSpPr/>
        <p:nvPr/>
      </p:nvGrpSpPr>
      <p:grpSpPr>
        <a:xfrm>
          <a:off x="0" y="0"/>
          <a:ext cx="0" cy="0"/>
          <a:chOff x="0" y="0"/>
          <a:chExt cx="0" cy="0"/>
        </a:xfrm>
      </p:grpSpPr>
      <p:sp>
        <p:nvSpPr>
          <p:cNvPr id="49" name="Shape 4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0" name="Shape 5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41062909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
        <p:cNvGrpSpPr/>
        <p:nvPr/>
      </p:nvGrpSpPr>
      <p:grpSpPr>
        <a:xfrm>
          <a:off x="0" y="0"/>
          <a:ext cx="0" cy="0"/>
          <a:chOff x="0" y="0"/>
          <a:chExt cx="0" cy="0"/>
        </a:xfrm>
      </p:grpSpPr>
      <p:sp>
        <p:nvSpPr>
          <p:cNvPr id="49" name="Shape 4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0" name="Shape 5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9195254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Shape 9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9" name="Shape 9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42198293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bg>
      <p:bgPr>
        <a:blipFill rotWithShape="1">
          <a:blip r:embed="rId2">
            <a:alphaModFix/>
          </a:blip>
          <a:stretch>
            <a:fillRect/>
          </a:stretch>
        </a:blipFill>
        <a:effectLst/>
      </p:bgPr>
    </p:bg>
    <p:spTree>
      <p:nvGrpSpPr>
        <p:cNvPr id="1" name="Shape 8"/>
        <p:cNvGrpSpPr/>
        <p:nvPr/>
      </p:nvGrpSpPr>
      <p:grpSpPr>
        <a:xfrm>
          <a:off x="0" y="0"/>
          <a:ext cx="0" cy="0"/>
          <a:chOff x="0" y="0"/>
          <a:chExt cx="0" cy="0"/>
        </a:xfrm>
      </p:grpSpPr>
      <p:sp>
        <p:nvSpPr>
          <p:cNvPr id="9" name="Shape 9"/>
          <p:cNvSpPr txBox="1">
            <a:spLocks noGrp="1"/>
          </p:cNvSpPr>
          <p:nvPr>
            <p:ph type="ctrTitle"/>
          </p:nvPr>
        </p:nvSpPr>
        <p:spPr>
          <a:xfrm>
            <a:off x="685800" y="2130425"/>
            <a:ext cx="7772400" cy="1470024"/>
          </a:xfrm>
          <a:prstGeom prst="rect">
            <a:avLst/>
          </a:prstGeom>
          <a:noFill/>
          <a:ln>
            <a:noFill/>
          </a:ln>
        </p:spPr>
        <p:txBody>
          <a:bodyPr lIns="91425" tIns="91425" rIns="91425" bIns="91425" anchor="ctr" anchorCtr="0"/>
          <a:lstStyle>
            <a:lvl1pPr marL="0" marR="0" lvl="0" indent="0" algn="ctr" rtl="0">
              <a:spcBef>
                <a:spcPts val="0"/>
              </a:spcBef>
              <a:buClr>
                <a:srgbClr val="FFFFFF"/>
              </a:buClr>
              <a:buFont typeface="Arial"/>
              <a:buNone/>
              <a:defRPr sz="4400" b="0" i="0" u="none" strike="noStrike" cap="none">
                <a:solidFill>
                  <a:srgbClr val="FFFFFF"/>
                </a:solidFill>
                <a:latin typeface="Arial"/>
                <a:ea typeface="Arial"/>
                <a:cs typeface="Arial"/>
                <a:sym typeface="Arial"/>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0" name="Shape 10"/>
          <p:cNvSpPr txBox="1">
            <a:spLocks noGrp="1"/>
          </p:cNvSpPr>
          <p:nvPr>
            <p:ph type="subTitle" idx="1"/>
          </p:nvPr>
        </p:nvSpPr>
        <p:spPr>
          <a:xfrm>
            <a:off x="1371600" y="3886200"/>
            <a:ext cx="6400799" cy="1752600"/>
          </a:xfrm>
          <a:prstGeom prst="rect">
            <a:avLst/>
          </a:prstGeom>
          <a:noFill/>
          <a:ln>
            <a:noFill/>
          </a:ln>
        </p:spPr>
        <p:txBody>
          <a:bodyPr lIns="91425" tIns="91425" rIns="91425" bIns="91425" anchor="t" anchorCtr="0"/>
          <a:lstStyle>
            <a:lvl1pPr marL="0" marR="0" lvl="0" indent="0" algn="ctr" rtl="0">
              <a:spcBef>
                <a:spcPts val="640"/>
              </a:spcBef>
              <a:buClr>
                <a:srgbClr val="FFFFFF"/>
              </a:buClr>
              <a:buFont typeface="Arial"/>
              <a:buNone/>
              <a:defRPr sz="3200" b="0" i="0" u="none" strike="noStrike" cap="none">
                <a:solidFill>
                  <a:srgbClr val="FFFFFF"/>
                </a:solidFill>
                <a:latin typeface="Arial"/>
                <a:ea typeface="Arial"/>
                <a:cs typeface="Arial"/>
                <a:sym typeface="Arial"/>
              </a:defRPr>
            </a:lvl1pPr>
            <a:lvl2pPr marL="457200" marR="0" lvl="1" indent="0" algn="ctr" rtl="0">
              <a:spcBef>
                <a:spcPts val="560"/>
              </a:spcBef>
              <a:buClr>
                <a:srgbClr val="888888"/>
              </a:buClr>
              <a:buFont typeface="Arial"/>
              <a:buNone/>
              <a:defRPr sz="2800" b="0" i="0" u="none" strike="noStrike" cap="none">
                <a:solidFill>
                  <a:srgbClr val="888888"/>
                </a:solidFill>
                <a:latin typeface="Arial"/>
                <a:ea typeface="Arial"/>
                <a:cs typeface="Arial"/>
                <a:sym typeface="Arial"/>
              </a:defRPr>
            </a:lvl2pPr>
            <a:lvl3pPr marL="914400" marR="0" lvl="2" indent="0" algn="ctr" rtl="0">
              <a:spcBef>
                <a:spcPts val="480"/>
              </a:spcBef>
              <a:buClr>
                <a:srgbClr val="888888"/>
              </a:buClr>
              <a:buFont typeface="Arial"/>
              <a:buNone/>
              <a:defRPr sz="2400" b="0" i="0" u="none" strike="noStrike" cap="none">
                <a:solidFill>
                  <a:srgbClr val="888888"/>
                </a:solidFill>
                <a:latin typeface="Arial"/>
                <a:ea typeface="Arial"/>
                <a:cs typeface="Arial"/>
                <a:sym typeface="Arial"/>
              </a:defRPr>
            </a:lvl3pPr>
            <a:lvl4pPr marL="1371600" marR="0" lvl="3" indent="0" algn="ctr" rtl="0">
              <a:spcBef>
                <a:spcPts val="400"/>
              </a:spcBef>
              <a:buClr>
                <a:srgbClr val="888888"/>
              </a:buClr>
              <a:buFont typeface="Arial"/>
              <a:buNone/>
              <a:defRPr sz="2000" b="0" i="0" u="none" strike="noStrike" cap="none">
                <a:solidFill>
                  <a:srgbClr val="888888"/>
                </a:solidFill>
                <a:latin typeface="Arial"/>
                <a:ea typeface="Arial"/>
                <a:cs typeface="Arial"/>
                <a:sym typeface="Arial"/>
              </a:defRPr>
            </a:lvl4pPr>
            <a:lvl5pPr marL="1828800" marR="0" lvl="4" indent="0" algn="ctr" rtl="0">
              <a:spcBef>
                <a:spcPts val="400"/>
              </a:spcBef>
              <a:buClr>
                <a:srgbClr val="888888"/>
              </a:buClr>
              <a:buFont typeface="Arial"/>
              <a:buNone/>
              <a:defRPr sz="2000" b="0" i="0" u="none" strike="noStrike" cap="none">
                <a:solidFill>
                  <a:srgbClr val="888888"/>
                </a:solidFill>
                <a:latin typeface="Arial"/>
                <a:ea typeface="Arial"/>
                <a:cs typeface="Arial"/>
                <a:sym typeface="Arial"/>
              </a:defRPr>
            </a:lvl5pPr>
            <a:lvl6pPr marL="2286000" marR="0" lvl="5"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6pPr>
            <a:lvl7pPr marL="2743200" marR="0" lvl="6"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7pPr>
            <a:lvl8pPr marL="3200400" marR="0" lvl="7"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8pPr>
            <a:lvl9pPr marL="3657600" marR="0" lvl="8"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bg>
      <p:bgPr>
        <a:blipFill rotWithShape="1">
          <a:blip r:embed="rId2">
            <a:alphaModFix/>
          </a:blip>
          <a:stretch>
            <a:fillRect/>
          </a:stretch>
        </a:blipFill>
        <a:effectLst/>
      </p:bgPr>
    </p:bg>
    <p:spTree>
      <p:nvGrpSpPr>
        <p:cNvPr id="1" name="Shape 11"/>
        <p:cNvGrpSpPr/>
        <p:nvPr/>
      </p:nvGrpSpPr>
      <p:grpSpPr>
        <a:xfrm>
          <a:off x="0" y="0"/>
          <a:ext cx="0" cy="0"/>
          <a:chOff x="0" y="0"/>
          <a:chExt cx="0" cy="0"/>
        </a:xfrm>
      </p:grpSpPr>
      <p:sp>
        <p:nvSpPr>
          <p:cNvPr id="12" name="Shape 12"/>
          <p:cNvSpPr txBox="1">
            <a:spLocks noGrp="1"/>
          </p:cNvSpPr>
          <p:nvPr>
            <p:ph type="title"/>
          </p:nvPr>
        </p:nvSpPr>
        <p:spPr>
          <a:xfrm>
            <a:off x="2048309" y="274637"/>
            <a:ext cx="6638488" cy="749453"/>
          </a:xfrm>
          <a:prstGeom prst="rect">
            <a:avLst/>
          </a:prstGeom>
          <a:noFill/>
          <a:ln>
            <a:noFill/>
          </a:ln>
        </p:spPr>
        <p:txBody>
          <a:bodyPr lIns="91425" tIns="91425" rIns="91425" bIns="91425" anchor="ctr" anchorCtr="0"/>
          <a:lstStyle>
            <a:lvl1pPr marL="0" marR="0" lvl="0" indent="0" algn="l" rtl="0">
              <a:spcBef>
                <a:spcPts val="0"/>
              </a:spcBef>
              <a:buClr>
                <a:schemeClr val="lt1"/>
              </a:buClr>
              <a:buFont typeface="Arial"/>
              <a:buNone/>
              <a:defRPr sz="4400" b="0" i="0" u="none" strike="noStrike" cap="none">
                <a:solidFill>
                  <a:schemeClr val="lt1"/>
                </a:solidFill>
                <a:latin typeface="Arial"/>
                <a:ea typeface="Arial"/>
                <a:cs typeface="Arial"/>
                <a:sym typeface="Arial"/>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3" name="Shape 13"/>
          <p:cNvSpPr txBox="1">
            <a:spLocks noGrp="1"/>
          </p:cNvSpPr>
          <p:nvPr>
            <p:ph type="body" idx="1"/>
          </p:nvPr>
        </p:nvSpPr>
        <p:spPr>
          <a:xfrm>
            <a:off x="457200" y="1734127"/>
            <a:ext cx="8229600" cy="4392035"/>
          </a:xfrm>
          <a:prstGeom prst="rect">
            <a:avLst/>
          </a:prstGeom>
          <a:noFill/>
          <a:ln>
            <a:noFill/>
          </a:ln>
        </p:spPr>
        <p:txBody>
          <a:bodyPr lIns="91425" tIns="91425" rIns="91425" bIns="91425" anchor="t" anchorCtr="0"/>
          <a:lstStyle>
            <a:lvl1pPr marL="342900" marR="0" lvl="0" indent="-139700" algn="l" rtl="0">
              <a:spcBef>
                <a:spcPts val="640"/>
              </a:spcBef>
              <a:buClr>
                <a:schemeClr val="dk1"/>
              </a:buClr>
              <a:buSzPct val="100000"/>
              <a:buFont typeface="Arial"/>
              <a:buChar char="•"/>
              <a:defRPr sz="3200" b="0" i="0" u="none" strike="noStrike" cap="none">
                <a:solidFill>
                  <a:schemeClr val="dk1"/>
                </a:solidFill>
                <a:latin typeface="Arial"/>
                <a:ea typeface="Arial"/>
                <a:cs typeface="Arial"/>
                <a:sym typeface="Arial"/>
              </a:defRPr>
            </a:lvl1pPr>
            <a:lvl2pPr marL="742950" marR="0" lvl="1" indent="-107950" algn="l" rtl="0">
              <a:spcBef>
                <a:spcPts val="560"/>
              </a:spcBef>
              <a:buClr>
                <a:schemeClr val="dk1"/>
              </a:buClr>
              <a:buSzPct val="100000"/>
              <a:buFont typeface="Arial"/>
              <a:buChar char="–"/>
              <a:defRPr sz="2800" b="0" i="0" u="none" strike="noStrike" cap="none">
                <a:solidFill>
                  <a:schemeClr val="dk1"/>
                </a:solidFill>
                <a:latin typeface="Arial"/>
                <a:ea typeface="Arial"/>
                <a:cs typeface="Arial"/>
                <a:sym typeface="Arial"/>
              </a:defRPr>
            </a:lvl2pPr>
            <a:lvl3pPr marL="1143000" marR="0" lvl="2" indent="-76200" algn="l" rtl="0">
              <a:spcBef>
                <a:spcPts val="480"/>
              </a:spcBef>
              <a:buClr>
                <a:schemeClr val="dk1"/>
              </a:buClr>
              <a:buSzPct val="100000"/>
              <a:buFont typeface="Arial"/>
              <a:buChar char="•"/>
              <a:defRPr sz="2400" b="0" i="0" u="none" strike="noStrike" cap="none">
                <a:solidFill>
                  <a:schemeClr val="dk1"/>
                </a:solidFill>
                <a:latin typeface="Arial"/>
                <a:ea typeface="Arial"/>
                <a:cs typeface="Arial"/>
                <a:sym typeface="Arial"/>
              </a:defRPr>
            </a:lvl3pPr>
            <a:lvl4pPr marL="1600200" marR="0" lvl="3" indent="-101600" algn="l" rtl="0">
              <a:spcBef>
                <a:spcPts val="400"/>
              </a:spcBef>
              <a:buClr>
                <a:schemeClr val="dk1"/>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101600" algn="l" rtl="0">
              <a:spcBef>
                <a:spcPts val="400"/>
              </a:spcBef>
              <a:buClr>
                <a:schemeClr val="dk1"/>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4">
            <a:alphaModFix/>
          </a:blip>
          <a:stretch>
            <a:fillRect/>
          </a:stretch>
        </a:blip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2061966" y="274637"/>
            <a:ext cx="6624833" cy="722144"/>
          </a:xfrm>
          <a:prstGeom prst="rect">
            <a:avLst/>
          </a:prstGeom>
          <a:noFill/>
          <a:ln>
            <a:noFill/>
          </a:ln>
        </p:spPr>
        <p:txBody>
          <a:bodyPr lIns="91425" tIns="91425" rIns="91425" bIns="91425" anchor="ctr" anchorCtr="0"/>
          <a:lstStyle>
            <a:lvl1pPr marL="0" marR="0" lvl="0" indent="0" algn="l" rtl="0">
              <a:spcBef>
                <a:spcPts val="0"/>
              </a:spcBef>
              <a:buClr>
                <a:srgbClr val="FFFFFF"/>
              </a:buClr>
              <a:buFont typeface="Arial"/>
              <a:buNone/>
              <a:defRPr sz="4400" b="0" i="0" u="none" strike="noStrike" cap="none">
                <a:solidFill>
                  <a:srgbClr val="FFFFFF"/>
                </a:solidFill>
                <a:latin typeface="Arial"/>
                <a:ea typeface="Arial"/>
                <a:cs typeface="Arial"/>
                <a:sym typeface="Arial"/>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7" name="Shape 7"/>
          <p:cNvSpPr txBox="1">
            <a:spLocks noGrp="1"/>
          </p:cNvSpPr>
          <p:nvPr>
            <p:ph type="body" idx="1"/>
          </p:nvPr>
        </p:nvSpPr>
        <p:spPr>
          <a:xfrm>
            <a:off x="457200" y="1600200"/>
            <a:ext cx="8229600" cy="4189331"/>
          </a:xfrm>
          <a:prstGeom prst="rect">
            <a:avLst/>
          </a:prstGeom>
          <a:noFill/>
          <a:ln>
            <a:noFill/>
          </a:ln>
        </p:spPr>
        <p:txBody>
          <a:bodyPr lIns="91425" tIns="91425" rIns="91425" bIns="91425" anchor="t" anchorCtr="0"/>
          <a:lstStyle>
            <a:lvl1pPr marL="342900" marR="0" lvl="0" indent="-139700" algn="l" rtl="0">
              <a:spcBef>
                <a:spcPts val="640"/>
              </a:spcBef>
              <a:buClr>
                <a:schemeClr val="dk1"/>
              </a:buClr>
              <a:buSzPct val="100000"/>
              <a:buFont typeface="Arial"/>
              <a:buChar char="•"/>
              <a:defRPr sz="3200" b="0" i="0" u="none" strike="noStrike" cap="none">
                <a:solidFill>
                  <a:schemeClr val="dk1"/>
                </a:solidFill>
                <a:latin typeface="Arial"/>
                <a:ea typeface="Arial"/>
                <a:cs typeface="Arial"/>
                <a:sym typeface="Arial"/>
              </a:defRPr>
            </a:lvl1pPr>
            <a:lvl2pPr marL="742950" marR="0" lvl="1" indent="-107950" algn="l" rtl="0">
              <a:spcBef>
                <a:spcPts val="560"/>
              </a:spcBef>
              <a:buClr>
                <a:schemeClr val="dk1"/>
              </a:buClr>
              <a:buSzPct val="100000"/>
              <a:buFont typeface="Arial"/>
              <a:buChar char="–"/>
              <a:defRPr sz="2800" b="0" i="0" u="none" strike="noStrike" cap="none">
                <a:solidFill>
                  <a:schemeClr val="dk1"/>
                </a:solidFill>
                <a:latin typeface="Arial"/>
                <a:ea typeface="Arial"/>
                <a:cs typeface="Arial"/>
                <a:sym typeface="Arial"/>
              </a:defRPr>
            </a:lvl2pPr>
            <a:lvl3pPr marL="1143000" marR="0" lvl="2" indent="-76200" algn="l" rtl="0">
              <a:spcBef>
                <a:spcPts val="480"/>
              </a:spcBef>
              <a:buClr>
                <a:schemeClr val="dk1"/>
              </a:buClr>
              <a:buSzPct val="100000"/>
              <a:buFont typeface="Arial"/>
              <a:buChar char="•"/>
              <a:defRPr sz="2400" b="0" i="0" u="none" strike="noStrike" cap="none">
                <a:solidFill>
                  <a:schemeClr val="dk1"/>
                </a:solidFill>
                <a:latin typeface="Arial"/>
                <a:ea typeface="Arial"/>
                <a:cs typeface="Arial"/>
                <a:sym typeface="Arial"/>
              </a:defRPr>
            </a:lvl3pPr>
            <a:lvl4pPr marL="1600200" marR="0" lvl="3" indent="-101600" algn="l" rtl="0">
              <a:spcBef>
                <a:spcPts val="400"/>
              </a:spcBef>
              <a:buClr>
                <a:schemeClr val="dk1"/>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101600" algn="l" rtl="0">
              <a:spcBef>
                <a:spcPts val="400"/>
              </a:spcBef>
              <a:buClr>
                <a:schemeClr val="dk1"/>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7"/>
        <p:cNvGrpSpPr/>
        <p:nvPr/>
      </p:nvGrpSpPr>
      <p:grpSpPr>
        <a:xfrm>
          <a:off x="0" y="0"/>
          <a:ext cx="0" cy="0"/>
          <a:chOff x="0" y="0"/>
          <a:chExt cx="0" cy="0"/>
        </a:xfrm>
      </p:grpSpPr>
      <p:sp>
        <p:nvSpPr>
          <p:cNvPr id="18" name="Shape 18"/>
          <p:cNvSpPr txBox="1">
            <a:spLocks noGrp="1"/>
          </p:cNvSpPr>
          <p:nvPr>
            <p:ph type="ctrTitle"/>
          </p:nvPr>
        </p:nvSpPr>
        <p:spPr>
          <a:xfrm>
            <a:off x="685800" y="2130425"/>
            <a:ext cx="7772400" cy="1470024"/>
          </a:xfrm>
          <a:prstGeom prst="rect">
            <a:avLst/>
          </a:prstGeom>
          <a:noFill/>
          <a:ln>
            <a:noFill/>
          </a:ln>
        </p:spPr>
        <p:txBody>
          <a:bodyPr lIns="91425" tIns="45700" rIns="91425" bIns="45700" anchor="ctr" anchorCtr="0">
            <a:noAutofit/>
          </a:bodyPr>
          <a:lstStyle/>
          <a:p>
            <a:pPr marL="0" marR="0" lvl="0" indent="0" algn="ctr" rtl="0">
              <a:spcBef>
                <a:spcPts val="0"/>
              </a:spcBef>
              <a:buClr>
                <a:srgbClr val="FFFFFF"/>
              </a:buClr>
              <a:buSzPct val="25000"/>
              <a:buFont typeface="Arial"/>
              <a:buNone/>
            </a:pPr>
            <a:r>
              <a:rPr lang="en-US" b="1" dirty="0"/>
              <a:t>Servant Leadership</a:t>
            </a:r>
          </a:p>
        </p:txBody>
      </p:sp>
    </p:spTree>
    <p:extLst>
      <p:ext uri="{BB962C8B-B14F-4D97-AF65-F5344CB8AC3E}">
        <p14:creationId xmlns:p14="http://schemas.microsoft.com/office/powerpoint/2010/main" val="1385330781"/>
      </p:ext>
    </p:extLst>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51"/>
        <p:cNvGrpSpPr/>
        <p:nvPr/>
      </p:nvGrpSpPr>
      <p:grpSpPr>
        <a:xfrm>
          <a:off x="0" y="0"/>
          <a:ext cx="0" cy="0"/>
          <a:chOff x="0" y="0"/>
          <a:chExt cx="0" cy="0"/>
        </a:xfrm>
      </p:grpSpPr>
      <p:sp>
        <p:nvSpPr>
          <p:cNvPr id="52" name="Shape 52"/>
          <p:cNvSpPr txBox="1">
            <a:spLocks noGrp="1"/>
          </p:cNvSpPr>
          <p:nvPr>
            <p:ph type="title"/>
          </p:nvPr>
        </p:nvSpPr>
        <p:spPr>
          <a:xfrm>
            <a:off x="2048308" y="274637"/>
            <a:ext cx="6970431" cy="749399"/>
          </a:xfrm>
          <a:prstGeom prst="rect">
            <a:avLst/>
          </a:prstGeom>
        </p:spPr>
        <p:txBody>
          <a:bodyPr lIns="91425" tIns="91425" rIns="91425" bIns="91425" anchor="ctr" anchorCtr="0">
            <a:noAutofit/>
          </a:bodyPr>
          <a:lstStyle/>
          <a:p>
            <a:pPr lvl="0">
              <a:spcBef>
                <a:spcPts val="0"/>
              </a:spcBef>
              <a:buNone/>
            </a:pPr>
            <a:r>
              <a:rPr lang="en-US" sz="3200" dirty="0"/>
              <a:t>Servant Leaders to Those You Lead</a:t>
            </a:r>
          </a:p>
        </p:txBody>
      </p:sp>
      <p:sp>
        <p:nvSpPr>
          <p:cNvPr id="53" name="Shape 53"/>
          <p:cNvSpPr txBox="1">
            <a:spLocks noGrp="1"/>
          </p:cNvSpPr>
          <p:nvPr>
            <p:ph type="body" idx="1"/>
          </p:nvPr>
        </p:nvSpPr>
        <p:spPr>
          <a:xfrm>
            <a:off x="457200" y="1734127"/>
            <a:ext cx="8229600" cy="4391999"/>
          </a:xfrm>
          <a:prstGeom prst="rect">
            <a:avLst/>
          </a:prstGeom>
        </p:spPr>
        <p:txBody>
          <a:bodyPr lIns="91425" tIns="91425" rIns="91425" bIns="91425" anchor="t" anchorCtr="0">
            <a:noAutofit/>
          </a:bodyPr>
          <a:lstStyle/>
          <a:p>
            <a:pPr marL="457200" lvl="0" indent="-228600">
              <a:spcBef>
                <a:spcPts val="0"/>
              </a:spcBef>
            </a:pPr>
            <a:r>
              <a:rPr lang="en-US" sz="2800" dirty="0"/>
              <a:t>Servant Leaders lead by example - get down and dirty.</a:t>
            </a:r>
          </a:p>
          <a:p>
            <a:pPr marL="457200" lvl="0" indent="-228600">
              <a:spcBef>
                <a:spcPts val="0"/>
              </a:spcBef>
            </a:pPr>
            <a:r>
              <a:rPr lang="en-US" sz="2800" dirty="0"/>
              <a:t>Servant Leaders adapt to their followers to fulfill their needs and desires (listen).</a:t>
            </a:r>
          </a:p>
          <a:p>
            <a:pPr marL="457200" lvl="0" indent="-228600">
              <a:spcBef>
                <a:spcPts val="0"/>
              </a:spcBef>
            </a:pPr>
            <a:r>
              <a:rPr lang="en-US" sz="2800" dirty="0"/>
              <a:t>Servant Leaders are willing to put in the effort (hard work).</a:t>
            </a:r>
          </a:p>
          <a:p>
            <a:pPr marL="457200" lvl="0" indent="-228600">
              <a:spcBef>
                <a:spcPts val="0"/>
              </a:spcBef>
            </a:pPr>
            <a:r>
              <a:rPr lang="en-US" sz="2800" dirty="0"/>
              <a:t>The effort that each of us chooses to put into this endeavor is what we will receive in return.</a:t>
            </a:r>
          </a:p>
        </p:txBody>
      </p:sp>
    </p:spTree>
    <p:extLst>
      <p:ext uri="{BB962C8B-B14F-4D97-AF65-F5344CB8AC3E}">
        <p14:creationId xmlns:p14="http://schemas.microsoft.com/office/powerpoint/2010/main" val="186163446"/>
      </p:ext>
    </p:extLst>
  </p:cSld>
  <p:clrMapOvr>
    <a:masterClrMapping/>
  </p:clrMapOvr>
  <p:transition spd="slow">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51"/>
        <p:cNvGrpSpPr/>
        <p:nvPr/>
      </p:nvGrpSpPr>
      <p:grpSpPr>
        <a:xfrm>
          <a:off x="0" y="0"/>
          <a:ext cx="0" cy="0"/>
          <a:chOff x="0" y="0"/>
          <a:chExt cx="0" cy="0"/>
        </a:xfrm>
      </p:grpSpPr>
      <p:sp>
        <p:nvSpPr>
          <p:cNvPr id="52" name="Shape 52"/>
          <p:cNvSpPr txBox="1">
            <a:spLocks noGrp="1"/>
          </p:cNvSpPr>
          <p:nvPr>
            <p:ph type="title"/>
          </p:nvPr>
        </p:nvSpPr>
        <p:spPr>
          <a:xfrm>
            <a:off x="2048308" y="274637"/>
            <a:ext cx="6970431" cy="749399"/>
          </a:xfrm>
          <a:prstGeom prst="rect">
            <a:avLst/>
          </a:prstGeom>
        </p:spPr>
        <p:txBody>
          <a:bodyPr lIns="91425" tIns="91425" rIns="91425" bIns="91425" anchor="ctr" anchorCtr="0">
            <a:noAutofit/>
          </a:bodyPr>
          <a:lstStyle/>
          <a:p>
            <a:pPr lvl="0">
              <a:spcBef>
                <a:spcPts val="0"/>
              </a:spcBef>
              <a:buNone/>
            </a:pPr>
            <a:r>
              <a:rPr lang="en-US" sz="3200" dirty="0"/>
              <a:t>Servant Leaders to Those You Lead</a:t>
            </a:r>
          </a:p>
        </p:txBody>
      </p:sp>
      <p:sp>
        <p:nvSpPr>
          <p:cNvPr id="53" name="Shape 53"/>
          <p:cNvSpPr txBox="1">
            <a:spLocks noGrp="1"/>
          </p:cNvSpPr>
          <p:nvPr>
            <p:ph type="body" idx="1"/>
          </p:nvPr>
        </p:nvSpPr>
        <p:spPr>
          <a:xfrm>
            <a:off x="457200" y="1734127"/>
            <a:ext cx="8229600" cy="4391999"/>
          </a:xfrm>
          <a:prstGeom prst="rect">
            <a:avLst/>
          </a:prstGeom>
        </p:spPr>
        <p:txBody>
          <a:bodyPr lIns="91425" tIns="91425" rIns="91425" bIns="91425" anchor="t" anchorCtr="0">
            <a:noAutofit/>
          </a:bodyPr>
          <a:lstStyle/>
          <a:p>
            <a:pPr marL="228600" lvl="0" indent="0">
              <a:spcBef>
                <a:spcPts val="0"/>
              </a:spcBef>
              <a:buNone/>
            </a:pPr>
            <a:endParaRPr lang="en-US" dirty="0"/>
          </a:p>
          <a:p>
            <a:pPr marL="228600" lvl="0" indent="0">
              <a:spcBef>
                <a:spcPts val="0"/>
              </a:spcBef>
              <a:buNone/>
            </a:pPr>
            <a:endParaRPr lang="en-US" dirty="0"/>
          </a:p>
          <a:p>
            <a:pPr marL="228600" lvl="0" indent="0">
              <a:spcBef>
                <a:spcPts val="0"/>
              </a:spcBef>
              <a:buNone/>
            </a:pPr>
            <a:r>
              <a:rPr lang="en-US" dirty="0"/>
              <a:t>The effort that each of us chooses to put into this endeavor is what we will receive in return.</a:t>
            </a:r>
            <a:endParaRPr lang="en-US" sz="2400" dirty="0"/>
          </a:p>
        </p:txBody>
      </p:sp>
    </p:spTree>
    <p:extLst>
      <p:ext uri="{BB962C8B-B14F-4D97-AF65-F5344CB8AC3E}">
        <p14:creationId xmlns:p14="http://schemas.microsoft.com/office/powerpoint/2010/main" val="603475311"/>
      </p:ext>
    </p:extLst>
  </p:cSld>
  <p:clrMapOvr>
    <a:masterClrMapping/>
  </p:clrMapOvr>
  <p:transition spd="slow">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Shape 101"/>
          <p:cNvSpPr txBox="1">
            <a:spLocks noGrp="1"/>
          </p:cNvSpPr>
          <p:nvPr>
            <p:ph type="ctrTitle"/>
          </p:nvPr>
        </p:nvSpPr>
        <p:spPr>
          <a:xfrm>
            <a:off x="685800" y="2130425"/>
            <a:ext cx="7772400" cy="1470000"/>
          </a:xfrm>
          <a:prstGeom prst="rect">
            <a:avLst/>
          </a:prstGeom>
        </p:spPr>
        <p:txBody>
          <a:bodyPr lIns="91425" tIns="91425" rIns="91425" bIns="91425" anchor="ctr" anchorCtr="0">
            <a:noAutofit/>
          </a:bodyPr>
          <a:lstStyle/>
          <a:p>
            <a:pPr lvl="0">
              <a:spcBef>
                <a:spcPts val="0"/>
              </a:spcBef>
              <a:buNone/>
            </a:pPr>
            <a:r>
              <a:rPr lang="en-US" dirty="0"/>
              <a:t>Thanks for joining us today!</a:t>
            </a:r>
          </a:p>
        </p:txBody>
      </p:sp>
      <p:sp>
        <p:nvSpPr>
          <p:cNvPr id="102" name="Shape 102"/>
          <p:cNvSpPr txBox="1">
            <a:spLocks noGrp="1"/>
          </p:cNvSpPr>
          <p:nvPr>
            <p:ph type="subTitle" idx="1"/>
          </p:nvPr>
        </p:nvSpPr>
        <p:spPr>
          <a:xfrm>
            <a:off x="1371600" y="3886200"/>
            <a:ext cx="6400799" cy="1752600"/>
          </a:xfrm>
          <a:prstGeom prst="rect">
            <a:avLst/>
          </a:prstGeom>
        </p:spPr>
        <p:txBody>
          <a:bodyPr lIns="91425" tIns="91425" rIns="91425" bIns="91425" anchor="t" anchorCtr="0">
            <a:noAutofit/>
          </a:bodyPr>
          <a:lstStyle/>
          <a:p>
            <a:pPr lvl="0">
              <a:spcBef>
                <a:spcPts val="0"/>
              </a:spcBef>
              <a:buNone/>
            </a:pPr>
            <a:r>
              <a:rPr lang="en-US" dirty="0"/>
              <a:t>Any questions?</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3"/>
        <p:cNvGrpSpPr/>
        <p:nvPr/>
      </p:nvGrpSpPr>
      <p:grpSpPr>
        <a:xfrm>
          <a:off x="0" y="0"/>
          <a:ext cx="0" cy="0"/>
          <a:chOff x="0" y="0"/>
          <a:chExt cx="0" cy="0"/>
        </a:xfrm>
      </p:grpSpPr>
      <p:sp>
        <p:nvSpPr>
          <p:cNvPr id="24" name="Shape 24"/>
          <p:cNvSpPr txBox="1">
            <a:spLocks noGrp="1"/>
          </p:cNvSpPr>
          <p:nvPr>
            <p:ph type="title"/>
          </p:nvPr>
        </p:nvSpPr>
        <p:spPr>
          <a:xfrm>
            <a:off x="1941534" y="274637"/>
            <a:ext cx="6926893" cy="749453"/>
          </a:xfrm>
          <a:prstGeom prst="rect">
            <a:avLst/>
          </a:prstGeom>
          <a:noFill/>
          <a:ln>
            <a:noFill/>
          </a:ln>
        </p:spPr>
        <p:txBody>
          <a:bodyPr lIns="91425" tIns="45700" rIns="91425" bIns="45700" anchor="ctr" anchorCtr="0">
            <a:noAutofit/>
          </a:bodyPr>
          <a:lstStyle/>
          <a:p>
            <a:pPr lvl="0" algn="ctr">
              <a:buSzPct val="25000"/>
            </a:pPr>
            <a:br>
              <a:rPr lang="en-US" sz="3600" b="1" dirty="0"/>
            </a:br>
            <a:r>
              <a:rPr lang="en-US" sz="3600" b="1" dirty="0"/>
              <a:t>Servant Leader Characteristics</a:t>
            </a:r>
            <a:r>
              <a:rPr lang="en-US" sz="4000" b="1" dirty="0"/>
              <a:t>	</a:t>
            </a:r>
            <a:endParaRPr lang="en-US" sz="3959" dirty="0"/>
          </a:p>
        </p:txBody>
      </p:sp>
      <p:sp>
        <p:nvSpPr>
          <p:cNvPr id="2" name="Rectangle 1"/>
          <p:cNvSpPr/>
          <p:nvPr/>
        </p:nvSpPr>
        <p:spPr>
          <a:xfrm>
            <a:off x="1027133" y="1498938"/>
            <a:ext cx="7452987" cy="4154984"/>
          </a:xfrm>
          <a:prstGeom prst="rect">
            <a:avLst/>
          </a:prstGeom>
        </p:spPr>
        <p:txBody>
          <a:bodyPr wrap="square">
            <a:spAutoFit/>
          </a:bodyPr>
          <a:lstStyle/>
          <a:p>
            <a:r>
              <a:rPr lang="en-US" sz="2400" dirty="0"/>
              <a:t>Servant Leaders have basic personal characteristics</a:t>
            </a:r>
          </a:p>
          <a:p>
            <a:pPr marL="457200" indent="-457200">
              <a:buFont typeface="Arial" panose="020B0604020202020204" pitchFamily="34" charset="0"/>
              <a:buChar char="•"/>
            </a:pPr>
            <a:endParaRPr lang="en-US" sz="2400" dirty="0"/>
          </a:p>
          <a:p>
            <a:pPr marL="457200" lvl="2" indent="-457200">
              <a:buFont typeface="Arial" panose="020B0604020202020204" pitchFamily="34" charset="0"/>
              <a:buChar char="•"/>
            </a:pPr>
            <a:r>
              <a:rPr lang="en-US" sz="2400" dirty="0"/>
              <a:t>Listening</a:t>
            </a:r>
          </a:p>
          <a:p>
            <a:pPr marL="457200" lvl="2" indent="-457200">
              <a:buFont typeface="Arial" panose="020B0604020202020204" pitchFamily="34" charset="0"/>
              <a:buChar char="•"/>
            </a:pPr>
            <a:r>
              <a:rPr lang="en-US" sz="2400" dirty="0"/>
              <a:t>Empathy</a:t>
            </a:r>
          </a:p>
          <a:p>
            <a:pPr marL="457200" lvl="2" indent="-457200">
              <a:buFont typeface="Arial" panose="020B0604020202020204" pitchFamily="34" charset="0"/>
              <a:buChar char="•"/>
            </a:pPr>
            <a:r>
              <a:rPr lang="en-US" sz="2400" dirty="0"/>
              <a:t>Healing</a:t>
            </a:r>
          </a:p>
          <a:p>
            <a:pPr marL="457200" lvl="2" indent="-457200">
              <a:buFont typeface="Arial" panose="020B0604020202020204" pitchFamily="34" charset="0"/>
              <a:buChar char="•"/>
            </a:pPr>
            <a:r>
              <a:rPr lang="en-US" sz="2400" dirty="0"/>
              <a:t>Awareness</a:t>
            </a:r>
          </a:p>
          <a:p>
            <a:pPr marL="457200" lvl="2" indent="-457200">
              <a:buFont typeface="Arial" panose="020B0604020202020204" pitchFamily="34" charset="0"/>
              <a:buChar char="•"/>
            </a:pPr>
            <a:r>
              <a:rPr lang="en-US" sz="2400" dirty="0"/>
              <a:t>Persuasion</a:t>
            </a:r>
          </a:p>
          <a:p>
            <a:pPr marL="457200" lvl="2" indent="-457200">
              <a:buFont typeface="Arial" panose="020B0604020202020204" pitchFamily="34" charset="0"/>
              <a:buChar char="•"/>
            </a:pPr>
            <a:r>
              <a:rPr lang="en-US" sz="2400" dirty="0"/>
              <a:t>Conceptualization</a:t>
            </a:r>
          </a:p>
          <a:p>
            <a:pPr marL="457200" lvl="2" indent="-457200">
              <a:buFont typeface="Arial" panose="020B0604020202020204" pitchFamily="34" charset="0"/>
              <a:buChar char="•"/>
            </a:pPr>
            <a:r>
              <a:rPr lang="en-US" sz="2400" dirty="0"/>
              <a:t>Stewardship</a:t>
            </a:r>
          </a:p>
          <a:p>
            <a:pPr marL="457200" lvl="2" indent="-457200">
              <a:buFont typeface="Arial" panose="020B0604020202020204" pitchFamily="34" charset="0"/>
              <a:buChar char="•"/>
            </a:pPr>
            <a:r>
              <a:rPr lang="en-US" sz="2400" dirty="0"/>
              <a:t>Commitment</a:t>
            </a:r>
          </a:p>
          <a:p>
            <a:pPr marL="457200" lvl="2" indent="-457200">
              <a:buFont typeface="Arial" panose="020B0604020202020204" pitchFamily="34" charset="0"/>
              <a:buChar char="•"/>
            </a:pPr>
            <a:r>
              <a:rPr lang="en-US" sz="2400" dirty="0"/>
              <a:t>Building Community</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66586" y="274637"/>
            <a:ext cx="7064679" cy="749453"/>
          </a:xfrm>
        </p:spPr>
        <p:txBody>
          <a:bodyPr/>
          <a:lstStyle/>
          <a:p>
            <a:r>
              <a:rPr lang="en-US" sz="2800" b="1" dirty="0"/>
              <a:t>Break Down of Personal Characteristics</a:t>
            </a:r>
            <a:endParaRPr lang="en-US" sz="2800" dirty="0"/>
          </a:p>
        </p:txBody>
      </p:sp>
      <p:sp>
        <p:nvSpPr>
          <p:cNvPr id="3" name="Text Placeholder 2"/>
          <p:cNvSpPr>
            <a:spLocks noGrp="1"/>
          </p:cNvSpPr>
          <p:nvPr>
            <p:ph type="body" idx="1"/>
          </p:nvPr>
        </p:nvSpPr>
        <p:spPr>
          <a:xfrm>
            <a:off x="457200" y="1540701"/>
            <a:ext cx="8229600" cy="4585461"/>
          </a:xfrm>
        </p:spPr>
        <p:txBody>
          <a:bodyPr/>
          <a:lstStyle/>
          <a:p>
            <a:r>
              <a:rPr lang="en-US" sz="1800" u="sng" dirty="0"/>
              <a:t>Listening</a:t>
            </a:r>
            <a:r>
              <a:rPr lang="en-US" sz="1800" dirty="0"/>
              <a:t>:  Lodge Leaders should always listen to the voices of their Arrowmen.</a:t>
            </a:r>
          </a:p>
          <a:p>
            <a:pPr marL="203200" indent="0">
              <a:buNone/>
            </a:pPr>
            <a:endParaRPr lang="en-US" sz="1700" dirty="0"/>
          </a:p>
          <a:p>
            <a:r>
              <a:rPr lang="en-US" sz="1800" u="sng" dirty="0"/>
              <a:t>Empathy</a:t>
            </a:r>
            <a:r>
              <a:rPr lang="en-US" sz="1800" dirty="0"/>
              <a:t>:  Lodge Leaders need to empathize with their Arrowmen in an attempt to understand what they want.</a:t>
            </a:r>
          </a:p>
          <a:p>
            <a:pPr marL="203200" indent="0">
              <a:buNone/>
            </a:pPr>
            <a:endParaRPr lang="en-US" sz="1700" dirty="0"/>
          </a:p>
          <a:p>
            <a:r>
              <a:rPr lang="en-US" sz="1800" u="sng" dirty="0"/>
              <a:t>Healing</a:t>
            </a:r>
            <a:r>
              <a:rPr lang="en-US" sz="1800" dirty="0"/>
              <a:t>:  Lodge Leadership needs to be able to make the entire Lodge whole as this will help the Lodge better understand what is happening in the Chapters.</a:t>
            </a:r>
          </a:p>
          <a:p>
            <a:pPr marL="203200" indent="0">
              <a:buNone/>
            </a:pPr>
            <a:endParaRPr lang="en-US" sz="1700" dirty="0"/>
          </a:p>
          <a:p>
            <a:r>
              <a:rPr lang="en-US" sz="1800" u="sng" dirty="0"/>
              <a:t>Awareness</a:t>
            </a:r>
            <a:r>
              <a:rPr lang="en-US" sz="1800" dirty="0"/>
              <a:t>:  Lodge Leadership needs to make sure that they are aware of what is going on in their Chapters along with being aware of any sensitive issues that may exist.</a:t>
            </a:r>
          </a:p>
          <a:p>
            <a:pPr marL="203200" indent="0">
              <a:buNone/>
            </a:pPr>
            <a:endParaRPr lang="en-US" sz="1600" dirty="0"/>
          </a:p>
          <a:p>
            <a:pPr marL="203200" indent="0">
              <a:buNone/>
            </a:pPr>
            <a:endParaRPr lang="en-US" sz="1600" dirty="0"/>
          </a:p>
        </p:txBody>
      </p:sp>
    </p:spTree>
    <p:extLst>
      <p:ext uri="{BB962C8B-B14F-4D97-AF65-F5344CB8AC3E}">
        <p14:creationId xmlns:p14="http://schemas.microsoft.com/office/powerpoint/2010/main" val="32295066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1534" y="274637"/>
            <a:ext cx="7077206" cy="749453"/>
          </a:xfrm>
        </p:spPr>
        <p:txBody>
          <a:bodyPr/>
          <a:lstStyle/>
          <a:p>
            <a:r>
              <a:rPr lang="en-US" sz="2400" b="1" dirty="0"/>
              <a:t>Break Down of Personal Characteristics Cont’d</a:t>
            </a:r>
            <a:endParaRPr lang="en-US" sz="2400" dirty="0"/>
          </a:p>
        </p:txBody>
      </p:sp>
      <p:sp>
        <p:nvSpPr>
          <p:cNvPr id="3" name="Text Placeholder 2"/>
          <p:cNvSpPr>
            <a:spLocks noGrp="1"/>
          </p:cNvSpPr>
          <p:nvPr>
            <p:ph type="body" idx="1"/>
          </p:nvPr>
        </p:nvSpPr>
        <p:spPr/>
        <p:txBody>
          <a:bodyPr/>
          <a:lstStyle/>
          <a:p>
            <a:r>
              <a:rPr lang="en-US" sz="1800" u="sng" dirty="0"/>
              <a:t>Persuasion</a:t>
            </a:r>
            <a:r>
              <a:rPr lang="en-US" sz="1800" dirty="0"/>
              <a:t>:  Lodge Leaders need to be able to persuade Arrowmen as a means of making decisions and be an authority figure.</a:t>
            </a:r>
          </a:p>
          <a:p>
            <a:pPr marL="203200" indent="0">
              <a:buNone/>
            </a:pPr>
            <a:endParaRPr lang="en-US" sz="1700" dirty="0"/>
          </a:p>
          <a:p>
            <a:r>
              <a:rPr lang="en-US" sz="1800" u="sng" dirty="0"/>
              <a:t>Conceptualization</a:t>
            </a:r>
            <a:r>
              <a:rPr lang="en-US" sz="1800" dirty="0"/>
              <a:t>:  Lodge Leaders need to plan for the future, and have visions for the future.</a:t>
            </a:r>
          </a:p>
          <a:p>
            <a:pPr marL="203200" indent="0">
              <a:buNone/>
            </a:pPr>
            <a:endParaRPr lang="en-US" sz="1700" dirty="0"/>
          </a:p>
          <a:p>
            <a:r>
              <a:rPr lang="en-US" sz="1800" u="sng" dirty="0"/>
              <a:t>Foresight</a:t>
            </a:r>
            <a:r>
              <a:rPr lang="en-US" sz="1800" dirty="0"/>
              <a:t>:  Lodge Leaders should be able to see what could be a likely outcome for a situation that may have occurred in the past; and anticipate the realities of the present.</a:t>
            </a:r>
          </a:p>
          <a:p>
            <a:pPr marL="203200" indent="0">
              <a:buNone/>
            </a:pPr>
            <a:endParaRPr lang="en-US" sz="1600" dirty="0"/>
          </a:p>
          <a:p>
            <a:endParaRPr lang="en-US" dirty="0"/>
          </a:p>
        </p:txBody>
      </p:sp>
    </p:spTree>
    <p:extLst>
      <p:ext uri="{BB962C8B-B14F-4D97-AF65-F5344CB8AC3E}">
        <p14:creationId xmlns:p14="http://schemas.microsoft.com/office/powerpoint/2010/main" val="1480135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1534" y="274637"/>
            <a:ext cx="7077206" cy="749453"/>
          </a:xfrm>
        </p:spPr>
        <p:txBody>
          <a:bodyPr/>
          <a:lstStyle/>
          <a:p>
            <a:r>
              <a:rPr lang="en-US" sz="2400" b="1" dirty="0"/>
              <a:t>Break Down of Personal Characteristics Cont’d</a:t>
            </a:r>
            <a:endParaRPr lang="en-US" sz="2400" dirty="0"/>
          </a:p>
        </p:txBody>
      </p:sp>
      <p:sp>
        <p:nvSpPr>
          <p:cNvPr id="3" name="Text Placeholder 2"/>
          <p:cNvSpPr>
            <a:spLocks noGrp="1"/>
          </p:cNvSpPr>
          <p:nvPr>
            <p:ph type="body" idx="1"/>
          </p:nvPr>
        </p:nvSpPr>
        <p:spPr/>
        <p:txBody>
          <a:bodyPr/>
          <a:lstStyle/>
          <a:p>
            <a:r>
              <a:rPr lang="en-US" sz="1800" u="sng" dirty="0"/>
              <a:t>Stewardship</a:t>
            </a:r>
            <a:r>
              <a:rPr lang="en-US" sz="1800" dirty="0"/>
              <a:t>:  Lodge Leaders may need to hold the goals of the Lodge above the individual or the own personal goals.</a:t>
            </a:r>
          </a:p>
          <a:p>
            <a:pPr marL="203200" indent="0">
              <a:buNone/>
            </a:pPr>
            <a:endParaRPr lang="en-US" sz="1700" dirty="0"/>
          </a:p>
          <a:p>
            <a:r>
              <a:rPr lang="en-US" sz="1800" u="sng" dirty="0"/>
              <a:t>Commitment</a:t>
            </a:r>
            <a:r>
              <a:rPr lang="en-US" sz="1800" dirty="0"/>
              <a:t>:  Lodge Leaders should dedicate ample time and energy to the well being and success of the Arrowmen.</a:t>
            </a:r>
          </a:p>
          <a:p>
            <a:pPr marL="203200" indent="0">
              <a:buNone/>
            </a:pPr>
            <a:endParaRPr lang="en-US" sz="1700" dirty="0"/>
          </a:p>
          <a:p>
            <a:r>
              <a:rPr lang="en-US" sz="1800" u="sng" dirty="0"/>
              <a:t>Building Community</a:t>
            </a:r>
            <a:r>
              <a:rPr lang="en-US" sz="1800" dirty="0"/>
              <a:t>:  Lodge Leaders should encourage and build teams that work toward the common goal.</a:t>
            </a:r>
          </a:p>
          <a:p>
            <a:endParaRPr lang="en-US" dirty="0"/>
          </a:p>
        </p:txBody>
      </p:sp>
    </p:spTree>
    <p:extLst>
      <p:ext uri="{BB962C8B-B14F-4D97-AF65-F5344CB8AC3E}">
        <p14:creationId xmlns:p14="http://schemas.microsoft.com/office/powerpoint/2010/main" val="41555848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8"/>
        <p:cNvGrpSpPr/>
        <p:nvPr/>
      </p:nvGrpSpPr>
      <p:grpSpPr>
        <a:xfrm>
          <a:off x="0" y="0"/>
          <a:ext cx="0" cy="0"/>
          <a:chOff x="0" y="0"/>
          <a:chExt cx="0" cy="0"/>
        </a:xfrm>
      </p:grpSpPr>
      <p:sp>
        <p:nvSpPr>
          <p:cNvPr id="39" name="Shape 39"/>
          <p:cNvSpPr txBox="1">
            <a:spLocks noGrp="1"/>
          </p:cNvSpPr>
          <p:nvPr>
            <p:ph type="title"/>
          </p:nvPr>
        </p:nvSpPr>
        <p:spPr>
          <a:xfrm>
            <a:off x="2048309" y="274637"/>
            <a:ext cx="6638400" cy="749399"/>
          </a:xfrm>
          <a:prstGeom prst="rect">
            <a:avLst/>
          </a:prstGeom>
        </p:spPr>
        <p:txBody>
          <a:bodyPr lIns="91425" tIns="91425" rIns="91425" bIns="91425" anchor="ctr" anchorCtr="0">
            <a:noAutofit/>
          </a:bodyPr>
          <a:lstStyle/>
          <a:p>
            <a:pPr lvl="0"/>
            <a:r>
              <a:rPr lang="en-US" sz="2800" b="1" dirty="0"/>
              <a:t>Others-First Leadership,  </a:t>
            </a:r>
            <a:br>
              <a:rPr lang="en-US" sz="2800" b="1" dirty="0"/>
            </a:br>
            <a:r>
              <a:rPr lang="en-US" sz="2800" b="1" dirty="0"/>
              <a:t>Individual Leader Advantages</a:t>
            </a:r>
            <a:endParaRPr lang="en-US" sz="2800" dirty="0"/>
          </a:p>
        </p:txBody>
      </p:sp>
      <p:sp>
        <p:nvSpPr>
          <p:cNvPr id="40" name="Shape 40"/>
          <p:cNvSpPr txBox="1">
            <a:spLocks noGrp="1"/>
          </p:cNvSpPr>
          <p:nvPr>
            <p:ph type="body" idx="1"/>
          </p:nvPr>
        </p:nvSpPr>
        <p:spPr>
          <a:xfrm>
            <a:off x="1195346" y="1641401"/>
            <a:ext cx="7046780" cy="3982785"/>
          </a:xfrm>
          <a:prstGeom prst="rect">
            <a:avLst/>
          </a:prstGeom>
        </p:spPr>
        <p:txBody>
          <a:bodyPr lIns="91425" tIns="91425" rIns="91425" bIns="91425" anchor="t" anchorCtr="0">
            <a:noAutofit/>
          </a:bodyPr>
          <a:lstStyle/>
          <a:p>
            <a:pPr lvl="0"/>
            <a:r>
              <a:rPr lang="en-US" sz="3600" dirty="0"/>
              <a:t>Shared responsibilities</a:t>
            </a:r>
          </a:p>
          <a:p>
            <a:pPr lvl="0"/>
            <a:r>
              <a:rPr lang="en-US" sz="3600" dirty="0"/>
              <a:t>Less individual effort</a:t>
            </a:r>
          </a:p>
          <a:p>
            <a:pPr lvl="0"/>
            <a:r>
              <a:rPr lang="en-US" sz="3600" dirty="0"/>
              <a:t>Others succeed</a:t>
            </a:r>
          </a:p>
          <a:p>
            <a:pPr lvl="0"/>
            <a:r>
              <a:rPr lang="en-US" sz="3600" dirty="0"/>
              <a:t>Team members grow</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8"/>
        <p:cNvGrpSpPr/>
        <p:nvPr/>
      </p:nvGrpSpPr>
      <p:grpSpPr>
        <a:xfrm>
          <a:off x="0" y="0"/>
          <a:ext cx="0" cy="0"/>
          <a:chOff x="0" y="0"/>
          <a:chExt cx="0" cy="0"/>
        </a:xfrm>
      </p:grpSpPr>
      <p:sp>
        <p:nvSpPr>
          <p:cNvPr id="39" name="Shape 39"/>
          <p:cNvSpPr txBox="1">
            <a:spLocks noGrp="1"/>
          </p:cNvSpPr>
          <p:nvPr>
            <p:ph type="title"/>
          </p:nvPr>
        </p:nvSpPr>
        <p:spPr>
          <a:xfrm>
            <a:off x="2048309" y="274637"/>
            <a:ext cx="6638400" cy="749399"/>
          </a:xfrm>
          <a:prstGeom prst="rect">
            <a:avLst/>
          </a:prstGeom>
        </p:spPr>
        <p:txBody>
          <a:bodyPr lIns="91425" tIns="91425" rIns="91425" bIns="91425" anchor="ctr" anchorCtr="0">
            <a:noAutofit/>
          </a:bodyPr>
          <a:lstStyle/>
          <a:p>
            <a:pPr lvl="0"/>
            <a:r>
              <a:rPr lang="en-US" sz="2800" b="1" dirty="0"/>
              <a:t>Others-First Leadership,  </a:t>
            </a:r>
            <a:br>
              <a:rPr lang="en-US" sz="2800" b="1" dirty="0"/>
            </a:br>
            <a:r>
              <a:rPr lang="en-US" sz="2800" b="1" dirty="0"/>
              <a:t>Lodge Advantages</a:t>
            </a:r>
            <a:endParaRPr lang="en-US" sz="2800" dirty="0"/>
          </a:p>
        </p:txBody>
      </p:sp>
      <p:sp>
        <p:nvSpPr>
          <p:cNvPr id="40" name="Shape 40"/>
          <p:cNvSpPr txBox="1">
            <a:spLocks noGrp="1"/>
          </p:cNvSpPr>
          <p:nvPr>
            <p:ph type="body" idx="1"/>
          </p:nvPr>
        </p:nvSpPr>
        <p:spPr>
          <a:xfrm>
            <a:off x="400833" y="1665962"/>
            <a:ext cx="8217074" cy="3958224"/>
          </a:xfrm>
          <a:prstGeom prst="rect">
            <a:avLst/>
          </a:prstGeom>
        </p:spPr>
        <p:txBody>
          <a:bodyPr lIns="91425" tIns="91425" rIns="91425" bIns="91425" anchor="t" anchorCtr="0">
            <a:noAutofit/>
          </a:bodyPr>
          <a:lstStyle/>
          <a:p>
            <a:pPr lvl="0"/>
            <a:r>
              <a:rPr lang="en-US" dirty="0"/>
              <a:t>Lodge is more engaged with its members</a:t>
            </a:r>
          </a:p>
          <a:p>
            <a:pPr lvl="0"/>
            <a:r>
              <a:rPr lang="en-US" dirty="0"/>
              <a:t>Lodge has vision for the future</a:t>
            </a:r>
          </a:p>
          <a:p>
            <a:pPr lvl="0"/>
            <a:r>
              <a:rPr lang="en-US" dirty="0"/>
              <a:t>Lodge and Lodge Leaders grow</a:t>
            </a:r>
          </a:p>
        </p:txBody>
      </p:sp>
    </p:spTree>
    <p:extLst>
      <p:ext uri="{BB962C8B-B14F-4D97-AF65-F5344CB8AC3E}">
        <p14:creationId xmlns:p14="http://schemas.microsoft.com/office/powerpoint/2010/main" val="2060972209"/>
      </p:ext>
    </p:extLst>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45"/>
        <p:cNvGrpSpPr/>
        <p:nvPr/>
      </p:nvGrpSpPr>
      <p:grpSpPr>
        <a:xfrm>
          <a:off x="0" y="0"/>
          <a:ext cx="0" cy="0"/>
          <a:chOff x="0" y="0"/>
          <a:chExt cx="0" cy="0"/>
        </a:xfrm>
      </p:grpSpPr>
      <p:sp>
        <p:nvSpPr>
          <p:cNvPr id="46" name="Shape 46"/>
          <p:cNvSpPr txBox="1">
            <a:spLocks noGrp="1"/>
          </p:cNvSpPr>
          <p:nvPr>
            <p:ph type="title"/>
          </p:nvPr>
        </p:nvSpPr>
        <p:spPr>
          <a:xfrm>
            <a:off x="2048309" y="274637"/>
            <a:ext cx="6638400" cy="749399"/>
          </a:xfrm>
          <a:prstGeom prst="rect">
            <a:avLst/>
          </a:prstGeom>
        </p:spPr>
        <p:txBody>
          <a:bodyPr lIns="91425" tIns="91425" rIns="91425" bIns="91425" anchor="ctr" anchorCtr="0">
            <a:noAutofit/>
          </a:bodyPr>
          <a:lstStyle/>
          <a:p>
            <a:pPr lvl="0"/>
            <a:r>
              <a:rPr lang="en-US" b="1" dirty="0"/>
              <a:t>Activity</a:t>
            </a:r>
            <a:endParaRPr lang="en-US" dirty="0"/>
          </a:p>
        </p:txBody>
      </p:sp>
      <p:sp>
        <p:nvSpPr>
          <p:cNvPr id="47" name="Shape 47"/>
          <p:cNvSpPr txBox="1">
            <a:spLocks noGrp="1"/>
          </p:cNvSpPr>
          <p:nvPr>
            <p:ph type="body" idx="1"/>
          </p:nvPr>
        </p:nvSpPr>
        <p:spPr>
          <a:xfrm>
            <a:off x="457200" y="1734127"/>
            <a:ext cx="8229600" cy="4391999"/>
          </a:xfrm>
          <a:prstGeom prst="rect">
            <a:avLst/>
          </a:prstGeom>
        </p:spPr>
        <p:txBody>
          <a:bodyPr lIns="91425" tIns="91425" rIns="91425" bIns="91425" anchor="t" anchorCtr="0">
            <a:noAutofit/>
          </a:bodyPr>
          <a:lstStyle/>
          <a:p>
            <a:pPr marL="457200" lvl="0" indent="-228600" rtl="0">
              <a:lnSpc>
                <a:spcPct val="150000"/>
              </a:lnSpc>
              <a:spcBef>
                <a:spcPts val="400"/>
              </a:spcBef>
              <a:spcAft>
                <a:spcPts val="0"/>
              </a:spcAft>
            </a:pPr>
            <a:r>
              <a:rPr lang="en-US" sz="2400" dirty="0"/>
              <a:t>Review Handouts</a:t>
            </a:r>
          </a:p>
          <a:p>
            <a:pPr marL="457200" lvl="0" indent="-228600" rtl="0">
              <a:lnSpc>
                <a:spcPct val="150000"/>
              </a:lnSpc>
              <a:spcBef>
                <a:spcPts val="400"/>
              </a:spcBef>
              <a:spcAft>
                <a:spcPts val="0"/>
              </a:spcAft>
            </a:pPr>
            <a:r>
              <a:rPr lang="en-US" sz="2400" dirty="0"/>
              <a:t>Breakout into groups</a:t>
            </a:r>
          </a:p>
          <a:p>
            <a:pPr marL="457200" lvl="0" indent="-228600" rtl="0">
              <a:lnSpc>
                <a:spcPct val="150000"/>
              </a:lnSpc>
              <a:spcBef>
                <a:spcPts val="400"/>
              </a:spcBef>
              <a:spcAft>
                <a:spcPts val="0"/>
              </a:spcAft>
            </a:pPr>
            <a:r>
              <a:rPr lang="en-US" sz="2400" dirty="0"/>
              <a:t>5 to 8 Minutes to Answer Assigned Question</a:t>
            </a:r>
          </a:p>
          <a:p>
            <a:pPr marL="457200" lvl="0" indent="-228600" rtl="0">
              <a:lnSpc>
                <a:spcPct val="150000"/>
              </a:lnSpc>
              <a:spcBef>
                <a:spcPts val="400"/>
              </a:spcBef>
              <a:spcAft>
                <a:spcPts val="0"/>
              </a:spcAft>
            </a:pPr>
            <a:r>
              <a:rPr lang="en-US" sz="2400" dirty="0"/>
              <a:t>Use Handouts as Reference</a:t>
            </a:r>
          </a:p>
          <a:p>
            <a:pPr marL="457200" lvl="0" indent="-228600" rtl="0">
              <a:lnSpc>
                <a:spcPct val="150000"/>
              </a:lnSpc>
              <a:spcBef>
                <a:spcPts val="400"/>
              </a:spcBef>
              <a:spcAft>
                <a:spcPts val="0"/>
              </a:spcAft>
            </a:pPr>
            <a:r>
              <a:rPr lang="en-US" sz="2400" dirty="0"/>
              <a:t>Share Answers with all groups</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51"/>
        <p:cNvGrpSpPr/>
        <p:nvPr/>
      </p:nvGrpSpPr>
      <p:grpSpPr>
        <a:xfrm>
          <a:off x="0" y="0"/>
          <a:ext cx="0" cy="0"/>
          <a:chOff x="0" y="0"/>
          <a:chExt cx="0" cy="0"/>
        </a:xfrm>
      </p:grpSpPr>
      <p:sp>
        <p:nvSpPr>
          <p:cNvPr id="52" name="Shape 52"/>
          <p:cNvSpPr txBox="1">
            <a:spLocks noGrp="1"/>
          </p:cNvSpPr>
          <p:nvPr>
            <p:ph type="title"/>
          </p:nvPr>
        </p:nvSpPr>
        <p:spPr>
          <a:xfrm>
            <a:off x="2048308" y="274637"/>
            <a:ext cx="6970431" cy="749399"/>
          </a:xfrm>
          <a:prstGeom prst="rect">
            <a:avLst/>
          </a:prstGeom>
        </p:spPr>
        <p:txBody>
          <a:bodyPr lIns="91425" tIns="91425" rIns="91425" bIns="91425" anchor="ctr" anchorCtr="0">
            <a:noAutofit/>
          </a:bodyPr>
          <a:lstStyle/>
          <a:p>
            <a:pPr lvl="0">
              <a:spcBef>
                <a:spcPts val="0"/>
              </a:spcBef>
              <a:buNone/>
            </a:pPr>
            <a:r>
              <a:rPr lang="en-US" sz="3200" dirty="0"/>
              <a:t>Servant Leaders to Those You Lead</a:t>
            </a:r>
          </a:p>
        </p:txBody>
      </p:sp>
      <p:sp>
        <p:nvSpPr>
          <p:cNvPr id="53" name="Shape 53"/>
          <p:cNvSpPr txBox="1">
            <a:spLocks noGrp="1"/>
          </p:cNvSpPr>
          <p:nvPr>
            <p:ph type="body" idx="1"/>
          </p:nvPr>
        </p:nvSpPr>
        <p:spPr>
          <a:xfrm>
            <a:off x="457200" y="1734127"/>
            <a:ext cx="8229600" cy="4391999"/>
          </a:xfrm>
          <a:prstGeom prst="rect">
            <a:avLst/>
          </a:prstGeom>
        </p:spPr>
        <p:txBody>
          <a:bodyPr lIns="91425" tIns="91425" rIns="91425" bIns="91425" anchor="t" anchorCtr="0">
            <a:noAutofit/>
          </a:bodyPr>
          <a:lstStyle/>
          <a:p>
            <a:pPr marL="457200" lvl="0" indent="-228600">
              <a:spcBef>
                <a:spcPts val="0"/>
              </a:spcBef>
            </a:pPr>
            <a:r>
              <a:rPr lang="en-US" sz="2400" dirty="0"/>
              <a:t>Each of us joined the Order of the Arrow in the same way. Our troop members saw in us characteristics that they admired. That admiration taught us that we do in fact live the OA high ideals:  Brotherhood, Cheerfulness, and Service.</a:t>
            </a:r>
          </a:p>
          <a:p>
            <a:pPr marL="228600" lvl="0" indent="0">
              <a:spcBef>
                <a:spcPts val="0"/>
              </a:spcBef>
              <a:buNone/>
            </a:pPr>
            <a:endParaRPr lang="en-US" sz="2400" dirty="0"/>
          </a:p>
          <a:p>
            <a:pPr marL="457200" lvl="0" indent="-228600">
              <a:spcBef>
                <a:spcPts val="0"/>
              </a:spcBef>
            </a:pPr>
            <a:r>
              <a:rPr lang="en-US" sz="2400" dirty="0"/>
              <a:t>Essentially, our Order is an honor society that has a membership filled with Leaders.  </a:t>
            </a:r>
          </a:p>
        </p:txBody>
      </p:sp>
    </p:spTree>
  </p:cSld>
  <p:clrMapOvr>
    <a:masterClrMapping/>
  </p:clrMapOvr>
  <p:transition spd="slow">
    <p:cut/>
  </p:transition>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489</Words>
  <Application>Microsoft Office PowerPoint</Application>
  <PresentationFormat>On-screen Show (4:3)</PresentationFormat>
  <Paragraphs>63</Paragraphs>
  <Slides>12</Slides>
  <Notes>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Calibri</vt:lpstr>
      <vt:lpstr>Office Theme</vt:lpstr>
      <vt:lpstr>Servant Leadership</vt:lpstr>
      <vt:lpstr> Servant Leader Characteristics </vt:lpstr>
      <vt:lpstr>Break Down of Personal Characteristics</vt:lpstr>
      <vt:lpstr>Break Down of Personal Characteristics Cont’d</vt:lpstr>
      <vt:lpstr>Break Down of Personal Characteristics Cont’d</vt:lpstr>
      <vt:lpstr>Others-First Leadership,   Individual Leader Advantages</vt:lpstr>
      <vt:lpstr>Others-First Leadership,   Lodge Advantages</vt:lpstr>
      <vt:lpstr>Activity</vt:lpstr>
      <vt:lpstr>Servant Leaders to Those You Lead</vt:lpstr>
      <vt:lpstr>Servant Leaders to Those You Lead</vt:lpstr>
      <vt:lpstr>Servant Leaders to Those You Lead</vt:lpstr>
      <vt:lpstr>Thanks for joining us today!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Alumni Relations</dc:title>
  <dc:creator>Alex Hughes</dc:creator>
  <cp:lastModifiedBy>David Emery</cp:lastModifiedBy>
  <cp:revision>21</cp:revision>
  <dcterms:modified xsi:type="dcterms:W3CDTF">2018-11-27T04:20:47Z</dcterms:modified>
</cp:coreProperties>
</file>