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1"/>
  </p:sldMasterIdLst>
  <p:notesMasterIdLst>
    <p:notesMasterId r:id="rId27"/>
  </p:notesMasterIdLst>
  <p:sldIdLst>
    <p:sldId id="256" r:id="rId2"/>
    <p:sldId id="281" r:id="rId3"/>
    <p:sldId id="257" r:id="rId4"/>
    <p:sldId id="280" r:id="rId5"/>
    <p:sldId id="259" r:id="rId6"/>
    <p:sldId id="260" r:id="rId7"/>
    <p:sldId id="261" r:id="rId8"/>
    <p:sldId id="262" r:id="rId9"/>
    <p:sldId id="282" r:id="rId10"/>
    <p:sldId id="264" r:id="rId11"/>
    <p:sldId id="265" r:id="rId12"/>
    <p:sldId id="266" r:id="rId13"/>
    <p:sldId id="267" r:id="rId14"/>
    <p:sldId id="268" r:id="rId15"/>
    <p:sldId id="269" r:id="rId16"/>
    <p:sldId id="283" r:id="rId17"/>
    <p:sldId id="270" r:id="rId18"/>
    <p:sldId id="272" r:id="rId19"/>
    <p:sldId id="273" r:id="rId20"/>
    <p:sldId id="274" r:id="rId21"/>
    <p:sldId id="284" r:id="rId22"/>
    <p:sldId id="285" r:id="rId23"/>
    <p:sldId id="286" r:id="rId24"/>
    <p:sldId id="287" r:id="rId25"/>
    <p:sldId id="279" r:id="rId26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072" y="68"/>
      </p:cViewPr>
      <p:guideLst>
        <p:guide orient="horz" pos="16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52421E-D38A-49D3-B93C-916B171F7B6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C30F24-2C03-4F6F-9EFB-8CE14C23624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911B1F4-A0C9-4AB2-BB73-44F8C1C500AE}" type="datetimeFigureOut">
              <a:rPr lang="en-US"/>
              <a:pPr>
                <a:defRPr/>
              </a:pPr>
              <a:t>10/31/2017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E6D896F-2AF9-420E-8220-87B5E24D7FF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96951B0-3376-44F1-B9F9-0B929FEE02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8632E0-8B00-4E7C-BDE3-55EF3D82F64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C40267-A77E-4592-B397-4A816BCAF1F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A044B94-84CB-4D8F-9389-8BE1DF5A45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0075" y="1712118"/>
            <a:ext cx="5829300" cy="858065"/>
          </a:xfrm>
        </p:spPr>
        <p:txBody>
          <a:bodyPr/>
          <a:lstStyle>
            <a:lvl1pPr algn="ctr">
              <a:defRPr b="0" i="0">
                <a:solidFill>
                  <a:srgbClr val="FFFFFF"/>
                </a:solidFill>
                <a:latin typeface="Museo Slab 700"/>
                <a:cs typeface="Museo Slab 700"/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0075" y="2730919"/>
            <a:ext cx="5829300" cy="361574"/>
          </a:xfrm>
        </p:spPr>
        <p:txBody>
          <a:bodyPr/>
          <a:lstStyle>
            <a:lvl1pPr marL="0" indent="0" algn="ctr">
              <a:buNone/>
              <a:defRPr b="0" i="0">
                <a:solidFill>
                  <a:srgbClr val="FFFFFF"/>
                </a:solidFill>
                <a:latin typeface="Museo Slab 300"/>
                <a:cs typeface="Museo Slab 30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600075" y="2571750"/>
            <a:ext cx="5829300" cy="0"/>
          </a:xfrm>
          <a:prstGeom prst="line">
            <a:avLst/>
          </a:prstGeom>
          <a:ln w="381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637" y="4393406"/>
            <a:ext cx="3056738" cy="482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47950"/>
      </p:ext>
    </p:extLst>
  </p:cSld>
  <p:clrMapOvr>
    <a:masterClrMapping/>
  </p:clrMapOvr>
  <p:transition spd="slow"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1450" y="75010"/>
            <a:ext cx="1275160" cy="672577"/>
          </a:xfrm>
          <a:prstGeom prst="rect">
            <a:avLst/>
          </a:prstGeom>
          <a:solidFill>
            <a:srgbClr val="E422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2901" y="205978"/>
            <a:ext cx="6172199" cy="562091"/>
          </a:xfrm>
        </p:spPr>
        <p:txBody>
          <a:bodyPr/>
          <a:lstStyle>
            <a:lvl1pPr algn="l">
              <a:defRPr b="0" i="0">
                <a:solidFill>
                  <a:schemeClr val="bg1"/>
                </a:solidFill>
                <a:latin typeface="Museo Slab 700"/>
                <a:cs typeface="Museo Slab 700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300596"/>
            <a:ext cx="6172200" cy="3294026"/>
          </a:xfrm>
        </p:spPr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163835"/>
      </p:ext>
    </p:extLst>
  </p:cSld>
  <p:clrMapOvr>
    <a:masterClrMapping/>
  </p:clrMapOvr>
  <p:transition spd="slow">
    <p:blinds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200150"/>
            <a:ext cx="6172200" cy="31419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5416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 Here</a:t>
            </a:r>
          </a:p>
        </p:txBody>
      </p:sp>
    </p:spTree>
    <p:extLst>
      <p:ext uri="{BB962C8B-B14F-4D97-AF65-F5344CB8AC3E}">
        <p14:creationId xmlns:p14="http://schemas.microsoft.com/office/powerpoint/2010/main" val="2739131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</p:sldLayoutIdLst>
  <p:transition spd="slow">
    <p:blinds/>
  </p:transition>
  <p:txStyles>
    <p:titleStyle>
      <a:lvl1pPr algn="l" defTabSz="342900" rtl="0" eaLnBrk="1" latinLnBrk="0" hangingPunct="1">
        <a:spcBef>
          <a:spcPct val="0"/>
        </a:spcBef>
        <a:buNone/>
        <a:defRPr sz="3300" b="0" i="0" kern="1200">
          <a:solidFill>
            <a:srgbClr val="FFFFFF"/>
          </a:solidFill>
          <a:latin typeface="Museo Slab 700"/>
          <a:ea typeface="+mj-ea"/>
          <a:cs typeface="Museo Slab 700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0A1CE906-6C04-4CC4-A374-C4B7CACA98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50" y="1841898"/>
            <a:ext cx="5829300" cy="82629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000" dirty="0">
                <a:latin typeface="Museo Slab 700" panose="02000000000000000000" pitchFamily="50" charset="0"/>
                <a:cs typeface="Museo Slab 700" panose="02000000000000000000" pitchFamily="50" charset="0"/>
              </a:rPr>
              <a:t>Council and District Relations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507AE313-C8CF-45D7-B620-7FB31D20F6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dirty="0"/>
              <a:t>Lodge Leadership Development</a:t>
            </a:r>
          </a:p>
        </p:txBody>
      </p:sp>
    </p:spTree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>
            <a:extLst>
              <a:ext uri="{FF2B5EF4-FFF2-40B4-BE49-F238E27FC236}">
                <a16:creationId xmlns:a16="http://schemas.microsoft.com/office/drawing/2014/main" id="{B5FA8997-2D7C-4A2D-9BD2-062245EC8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dirty="0">
                <a:latin typeface="Museo Slab 700" panose="02000000000000000000" pitchFamily="50" charset="0"/>
                <a:cs typeface="Museo Slab 700" panose="02000000000000000000" pitchFamily="50" charset="0"/>
              </a:rPr>
              <a:t>The OA helps with these HOW? </a:t>
            </a:r>
          </a:p>
        </p:txBody>
      </p:sp>
      <p:sp>
        <p:nvSpPr>
          <p:cNvPr id="18435" name="Content Placeholder 4">
            <a:extLst>
              <a:ext uri="{FF2B5EF4-FFF2-40B4-BE49-F238E27FC236}">
                <a16:creationId xmlns:a16="http://schemas.microsoft.com/office/drawing/2014/main" id="{CF742B8C-7311-4879-86E5-A7BE20076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100" dirty="0">
                <a:latin typeface="Museo Sans 300" panose="02000000000000000000" pitchFamily="50" charset="0"/>
                <a:cs typeface="Museo Sans 300" panose="02000000000000000000" pitchFamily="50" charset="0"/>
              </a:rPr>
              <a:t>Financial</a:t>
            </a:r>
          </a:p>
          <a:p>
            <a:pPr eaLnBrk="1" hangingPunct="1"/>
            <a:r>
              <a:rPr lang="en-US" altLang="en-US" sz="2100" dirty="0">
                <a:latin typeface="Museo Sans 300" panose="02000000000000000000" pitchFamily="50" charset="0"/>
                <a:cs typeface="Museo Sans 300" panose="02000000000000000000" pitchFamily="50" charset="0"/>
              </a:rPr>
              <a:t>The finance function sees that the district provides its share of funds to the total council operating budget.</a:t>
            </a:r>
          </a:p>
          <a:p>
            <a:pPr lvl="2" eaLnBrk="1" hangingPunct="1"/>
            <a:r>
              <a:rPr lang="en-US" altLang="en-US" sz="1500" dirty="0">
                <a:latin typeface="Museo Sans 300" panose="02000000000000000000" pitchFamily="50" charset="0"/>
                <a:cs typeface="Museo Sans 300" panose="02000000000000000000" pitchFamily="50" charset="0"/>
              </a:rPr>
              <a:t>The Local Lodge/Chapter is able to donate to the council and its other functions to assist in the operation. </a:t>
            </a:r>
          </a:p>
          <a:p>
            <a:pPr eaLnBrk="1" hangingPunct="1"/>
            <a:endParaRPr lang="en-US" altLang="en-US" dirty="0">
              <a:latin typeface="Museo Sans 300" panose="02000000000000000000" pitchFamily="50" charset="0"/>
              <a:cs typeface="Museo Sans 300" panose="02000000000000000000" pitchFamily="50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D838D4E-64DF-4ED4-A45F-7A8F2BFBCFD1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738529"/>
            <a:ext cx="6858000" cy="3886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1400" dirty="0">
                <a:latin typeface="Museo Sans 300" pitchFamily="50" charset="0"/>
              </a:rPr>
              <a:t>Lodge Leadership Development</a:t>
            </a:r>
          </a:p>
        </p:txBody>
      </p:sp>
    </p:spTree>
  </p:cSld>
  <p:clrMapOvr>
    <a:masterClrMapping/>
  </p:clrMapOvr>
  <p:transition spd="slow">
    <p:blind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F3E0122E-A88B-41B6-BC4D-C391C072D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>
                <a:latin typeface="Museo Slab 700" panose="02000000000000000000" pitchFamily="50" charset="0"/>
                <a:cs typeface="Museo Slab 700" panose="02000000000000000000" pitchFamily="50" charset="0"/>
              </a:rPr>
              <a:t>The OA helps with these HOW? 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5EE9B7E5-6311-457B-A933-AB3AB5473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en-US" altLang="en-US" sz="1800" dirty="0">
                <a:latin typeface="Museo Sans 300" pitchFamily="2" charset="0"/>
                <a:cs typeface="Museo Sans 300" pitchFamily="2" charset="0"/>
              </a:rPr>
              <a:t>Membership </a:t>
            </a:r>
          </a:p>
          <a:p>
            <a:pPr eaLnBrk="1" hangingPunct="1">
              <a:defRPr/>
            </a:pPr>
            <a:r>
              <a:rPr lang="en-US" altLang="en-US" sz="1500" dirty="0">
                <a:latin typeface="Museo Sans 300" pitchFamily="2" charset="0"/>
                <a:cs typeface="Museo Sans 300" pitchFamily="2" charset="0"/>
              </a:rPr>
              <a:t>Strives for growth  </a:t>
            </a:r>
          </a:p>
          <a:p>
            <a:pPr lvl="1" eaLnBrk="1" hangingPunct="1">
              <a:defRPr/>
            </a:pPr>
            <a:r>
              <a:rPr lang="en-US" altLang="en-US" sz="1350" dirty="0">
                <a:latin typeface="Museo Sans 300" pitchFamily="2" charset="0"/>
                <a:cs typeface="Museo Sans 300" pitchFamily="2" charset="0"/>
              </a:rPr>
              <a:t>new Scouting units </a:t>
            </a:r>
          </a:p>
          <a:p>
            <a:pPr lvl="1" eaLnBrk="1" hangingPunct="1">
              <a:defRPr/>
            </a:pPr>
            <a:r>
              <a:rPr lang="en-US" altLang="en-US" sz="1350" dirty="0">
                <a:latin typeface="Museo Sans 300" pitchFamily="2" charset="0"/>
                <a:cs typeface="Museo Sans 300" pitchFamily="2" charset="0"/>
              </a:rPr>
              <a:t>new members and adult volunteers joining existing units </a:t>
            </a:r>
          </a:p>
          <a:p>
            <a:pPr lvl="1" eaLnBrk="1" hangingPunct="1">
              <a:defRPr/>
            </a:pPr>
            <a:r>
              <a:rPr lang="en-US" altLang="en-US" sz="1350" dirty="0">
                <a:latin typeface="Museo Sans 300" pitchFamily="2" charset="0"/>
                <a:cs typeface="Museo Sans 300" pitchFamily="2" charset="0"/>
              </a:rPr>
              <a:t>working to retain current membership.</a:t>
            </a:r>
          </a:p>
          <a:p>
            <a:pPr lvl="2" eaLnBrk="1" hangingPunct="1">
              <a:defRPr/>
            </a:pPr>
            <a:r>
              <a:rPr lang="en-US" altLang="en-US" sz="1200" dirty="0">
                <a:latin typeface="Museo Sans 300" pitchFamily="2" charset="0"/>
                <a:cs typeface="Museo Sans 300" pitchFamily="2" charset="0"/>
              </a:rPr>
              <a:t>The Local Lodge plays a large part in this by retaining membership through activities and inducting new youth through the elections and inductions. </a:t>
            </a:r>
          </a:p>
          <a:p>
            <a:pPr lvl="2" eaLnBrk="1" hangingPunct="1">
              <a:defRPr/>
            </a:pPr>
            <a:r>
              <a:rPr lang="en-US" altLang="en-US" sz="1200" dirty="0">
                <a:latin typeface="Museo Sans 300" pitchFamily="2" charset="0"/>
                <a:cs typeface="Museo Sans 300" pitchFamily="2" charset="0"/>
              </a:rPr>
              <a:t>Section can retain membership through interesting section events and fun conclaves.</a:t>
            </a:r>
          </a:p>
          <a:p>
            <a:pPr eaLnBrk="1" hangingPunct="1">
              <a:defRPr/>
            </a:pPr>
            <a:endParaRPr lang="en-US" altLang="en-US" dirty="0">
              <a:latin typeface="Museo Sans 300" pitchFamily="2" charset="0"/>
              <a:cs typeface="Museo Sans 300" pitchFamily="2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0EAFA30-0875-4989-A91D-9FB3B387929A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738529"/>
            <a:ext cx="6858000" cy="3886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1400" dirty="0">
                <a:latin typeface="Museo Sans 300" pitchFamily="50" charset="0"/>
              </a:rPr>
              <a:t>Lodge Leadership Development</a:t>
            </a:r>
          </a:p>
        </p:txBody>
      </p:sp>
    </p:spTree>
  </p:cSld>
  <p:clrMapOvr>
    <a:masterClrMapping/>
  </p:clrMapOvr>
  <p:transition spd="slow">
    <p:blind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3238704B-ECD7-482F-9A52-089AD51DF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>
                <a:latin typeface="Museo Slab 700" panose="02000000000000000000" pitchFamily="50" charset="0"/>
                <a:cs typeface="Museo Slab 700" panose="02000000000000000000" pitchFamily="50" charset="0"/>
              </a:rPr>
              <a:t>The OA helps with these HOW? 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C2AFA3AE-670E-4BEC-AFDA-5D804B6A1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100">
                <a:latin typeface="Museo Sans 300" panose="02000000000000000000" pitchFamily="50" charset="0"/>
                <a:cs typeface="Museo Sans 300" panose="02000000000000000000" pitchFamily="50" charset="0"/>
              </a:rPr>
              <a:t>Unit Participation </a:t>
            </a:r>
          </a:p>
          <a:p>
            <a:pPr eaLnBrk="1" hangingPunct="1"/>
            <a:r>
              <a:rPr lang="en-US" altLang="en-US" sz="2100">
                <a:latin typeface="Museo Sans 300" panose="02000000000000000000" pitchFamily="50" charset="0"/>
                <a:cs typeface="Museo Sans 300" panose="02000000000000000000" pitchFamily="50" charset="0"/>
              </a:rPr>
              <a:t>Direct coaching and consultation for unit adults.</a:t>
            </a:r>
          </a:p>
          <a:p>
            <a:pPr lvl="2" eaLnBrk="1" hangingPunct="1"/>
            <a:r>
              <a:rPr lang="en-US" altLang="en-US" sz="1500">
                <a:latin typeface="Museo Sans 300" panose="02000000000000000000" pitchFamily="50" charset="0"/>
                <a:cs typeface="Museo Sans 300" panose="02000000000000000000" pitchFamily="50" charset="0"/>
              </a:rPr>
              <a:t>The OA comes directly from the unit, and all youth members belong to a home unit. Through active troop participation, this can assist the OA participation as well through interest in events.</a:t>
            </a:r>
          </a:p>
          <a:p>
            <a:pPr eaLnBrk="1" hangingPunct="1"/>
            <a:endParaRPr lang="en-US" altLang="en-US">
              <a:latin typeface="Museo Sans 300" panose="02000000000000000000" pitchFamily="50" charset="0"/>
              <a:cs typeface="Museo Sans 300" panose="02000000000000000000" pitchFamily="50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51B8A85-33AF-4566-A38B-8D65AD04FD77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738529"/>
            <a:ext cx="6858000" cy="3886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1400" dirty="0">
                <a:latin typeface="Museo Sans 300" pitchFamily="50" charset="0"/>
              </a:rPr>
              <a:t>Lodge Leadership Development</a:t>
            </a:r>
          </a:p>
        </p:txBody>
      </p:sp>
    </p:spTree>
  </p:cSld>
  <p:clrMapOvr>
    <a:masterClrMapping/>
  </p:clrMapOvr>
  <p:transition spd="slow">
    <p:blinds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7987C0D5-7A8A-4003-A2C4-EC7D71ADD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>
                <a:latin typeface="Museo Slab 700" panose="02000000000000000000" pitchFamily="50" charset="0"/>
                <a:cs typeface="Museo Slab 700" panose="02000000000000000000" pitchFamily="50" charset="0"/>
              </a:rPr>
              <a:t>The OA helps with these HOW?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E644AE28-17B5-4EB9-8CE8-FA6FE01CE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en-US" altLang="en-US" sz="2100" dirty="0">
                <a:latin typeface="Museo Sans 300" pitchFamily="2" charset="0"/>
                <a:cs typeface="Museo Sans 300" pitchFamily="2" charset="0"/>
              </a:rPr>
              <a:t>Program</a:t>
            </a:r>
          </a:p>
          <a:p>
            <a:pPr eaLnBrk="1" hangingPunct="1">
              <a:defRPr/>
            </a:pPr>
            <a:r>
              <a:rPr lang="en-US" altLang="en-US" sz="2100" dirty="0">
                <a:latin typeface="Museo Sans 300" pitchFamily="2" charset="0"/>
                <a:cs typeface="Museo Sans 300" pitchFamily="2" charset="0"/>
              </a:rPr>
              <a:t>Helping Scouting units with camp promotion; </a:t>
            </a:r>
          </a:p>
          <a:p>
            <a:pPr lvl="1" eaLnBrk="1" hangingPunct="1">
              <a:defRPr/>
            </a:pPr>
            <a:r>
              <a:rPr lang="en-US" altLang="en-US" sz="1800" dirty="0">
                <a:latin typeface="Museo Sans 300" pitchFamily="2" charset="0"/>
                <a:cs typeface="Museo Sans 300" pitchFamily="2" charset="0"/>
              </a:rPr>
              <a:t>Special activities like: </a:t>
            </a:r>
          </a:p>
          <a:p>
            <a:pPr lvl="2" eaLnBrk="1" hangingPunct="1">
              <a:defRPr/>
            </a:pPr>
            <a:r>
              <a:rPr lang="en-US" altLang="en-US" sz="1500" dirty="0">
                <a:latin typeface="Museo Sans 300" pitchFamily="2" charset="0"/>
                <a:cs typeface="Museo Sans 300" pitchFamily="2" charset="0"/>
              </a:rPr>
              <a:t>community service</a:t>
            </a:r>
          </a:p>
          <a:p>
            <a:pPr lvl="2" eaLnBrk="1" hangingPunct="1">
              <a:defRPr/>
            </a:pPr>
            <a:r>
              <a:rPr lang="en-US" altLang="en-US" sz="1500" dirty="0">
                <a:latin typeface="Museo Sans 300" pitchFamily="2" charset="0"/>
                <a:cs typeface="Museo Sans 300" pitchFamily="2" charset="0"/>
              </a:rPr>
              <a:t>training adult volunteers</a:t>
            </a:r>
          </a:p>
          <a:p>
            <a:pPr lvl="2" eaLnBrk="1" hangingPunct="1">
              <a:defRPr/>
            </a:pPr>
            <a:r>
              <a:rPr lang="en-US" altLang="en-US" sz="1500" dirty="0">
                <a:latin typeface="Museo Sans 300" pitchFamily="2" charset="0"/>
                <a:cs typeface="Museo Sans 300" pitchFamily="2" charset="0"/>
              </a:rPr>
              <a:t>youth advancement and recognition.</a:t>
            </a:r>
          </a:p>
          <a:p>
            <a:pPr lvl="3" eaLnBrk="1" hangingPunct="1">
              <a:defRPr/>
            </a:pPr>
            <a:r>
              <a:rPr lang="en-US" altLang="en-US" sz="1200" dirty="0">
                <a:latin typeface="Museo Sans 300" pitchFamily="2" charset="0"/>
                <a:cs typeface="Museo Sans 300" pitchFamily="2" charset="0"/>
              </a:rPr>
              <a:t>The OA assists in program through creating events and supporting youth programs</a:t>
            </a:r>
            <a:endParaRPr lang="en-US" altLang="en-US" dirty="0">
              <a:latin typeface="Museo Sans 300" pitchFamily="2" charset="0"/>
              <a:cs typeface="Museo Sans 300" pitchFamily="2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81DED13-8BC3-4F69-B18F-28571F8A0E9D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738529"/>
            <a:ext cx="6858000" cy="3886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1400" dirty="0">
                <a:latin typeface="Museo Sans 300" pitchFamily="50" charset="0"/>
              </a:rPr>
              <a:t>Lodge Leadership Development</a:t>
            </a:r>
          </a:p>
        </p:txBody>
      </p:sp>
    </p:spTree>
  </p:cSld>
  <p:clrMapOvr>
    <a:masterClrMapping/>
  </p:clrMapOvr>
  <p:transition spd="slow">
    <p:blinds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959B86D8-F694-4BA1-81A3-215EA82E2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>
                <a:latin typeface="Museo Slab 700" panose="02000000000000000000" pitchFamily="50" charset="0"/>
                <a:cs typeface="Museo Slab 700" panose="02000000000000000000" pitchFamily="50" charset="0"/>
              </a:rPr>
              <a:t>Chapters in the District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D2AD0-D353-4CB6-96D2-5FDDA77D9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individual chapters-&gt; District</a:t>
            </a:r>
          </a:p>
          <a:p>
            <a:pPr marL="0" indent="0" eaLnBrk="1" hangingPunct="1">
              <a:buNone/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The overarching Lodge structure-&gt; Council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2717BC5-0E34-4472-B1F0-163AC50B76DD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738529"/>
            <a:ext cx="6858000" cy="3886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1400" dirty="0">
                <a:latin typeface="Museo Sans 300" pitchFamily="50" charset="0"/>
              </a:rPr>
              <a:t>Lodge Leadership Development</a:t>
            </a:r>
          </a:p>
        </p:txBody>
      </p:sp>
    </p:spTree>
  </p:cSld>
  <p:clrMapOvr>
    <a:masterClrMapping/>
  </p:clrMapOvr>
  <p:transition spd="slow">
    <p:blinds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AE1BA1E9-A04B-4BD8-8F1A-E5018975B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2400">
                <a:latin typeface="Museo Slab 700" panose="02000000000000000000" pitchFamily="50" charset="0"/>
                <a:cs typeface="Museo Slab 700" panose="02000000000000000000" pitchFamily="50" charset="0"/>
              </a:rPr>
              <a:t>District making sure the council operates properly 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E67C5F32-0236-46E5-B01E-B38106F73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en-US" altLang="en-US" sz="2100" dirty="0">
                <a:latin typeface="Museo Sans 300" pitchFamily="2" charset="0"/>
                <a:cs typeface="Museo Sans 300" pitchFamily="2" charset="0"/>
              </a:rPr>
              <a:t>The Council </a:t>
            </a:r>
          </a:p>
          <a:p>
            <a:pPr eaLnBrk="1" hangingPunct="1">
              <a:defRPr/>
            </a:pPr>
            <a:r>
              <a:rPr lang="en-US" altLang="en-US" sz="2100" dirty="0">
                <a:latin typeface="Museo Sans 300" pitchFamily="2" charset="0"/>
                <a:cs typeface="Museo Sans 300" pitchFamily="2" charset="0"/>
              </a:rPr>
              <a:t>Positive atmosphere for the various districts in the council and their youth. </a:t>
            </a:r>
          </a:p>
          <a:p>
            <a:pPr eaLnBrk="1" hangingPunct="1">
              <a:defRPr/>
            </a:pPr>
            <a:r>
              <a:rPr lang="en-US" altLang="en-US" sz="2100" dirty="0">
                <a:latin typeface="Museo Sans 300" pitchFamily="2" charset="0"/>
                <a:cs typeface="Museo Sans 300" pitchFamily="2" charset="0"/>
              </a:rPr>
              <a:t>Distracts work with the troops </a:t>
            </a:r>
          </a:p>
          <a:p>
            <a:pPr lvl="1" eaLnBrk="1" hangingPunct="1">
              <a:defRPr/>
            </a:pPr>
            <a:r>
              <a:rPr lang="en-US" altLang="en-US" sz="1500" dirty="0">
                <a:latin typeface="Museo Sans 300" pitchFamily="2" charset="0"/>
                <a:cs typeface="Museo Sans 300" pitchFamily="2" charset="0"/>
              </a:rPr>
              <a:t>Within Troop and council to coordinate events and various other things such as service projects and competitions. </a:t>
            </a:r>
          </a:p>
          <a:p>
            <a:pPr lvl="2" eaLnBrk="1" hangingPunct="1">
              <a:defRPr/>
            </a:pPr>
            <a:r>
              <a:rPr lang="en-US" altLang="en-US" sz="1500" dirty="0">
                <a:latin typeface="Museo Sans 300" pitchFamily="2" charset="0"/>
                <a:cs typeface="Museo Sans 300" pitchFamily="2" charset="0"/>
              </a:rPr>
              <a:t>The OA plays a large role as a program leader</a:t>
            </a:r>
          </a:p>
          <a:p>
            <a:pPr eaLnBrk="1" hangingPunct="1">
              <a:defRPr/>
            </a:pPr>
            <a:endParaRPr lang="en-US" altLang="en-US" dirty="0">
              <a:latin typeface="Museo Sans 300" pitchFamily="2" charset="0"/>
              <a:cs typeface="Museo Sans 300" pitchFamily="2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2FAEC41-225E-4D5A-A389-49248377AA08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738529"/>
            <a:ext cx="6858000" cy="3886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1400" dirty="0">
                <a:latin typeface="Museo Sans 300" pitchFamily="50" charset="0"/>
              </a:rPr>
              <a:t>Lodge Leadership Development</a:t>
            </a:r>
          </a:p>
        </p:txBody>
      </p:sp>
    </p:spTree>
  </p:cSld>
  <p:clrMapOvr>
    <a:masterClrMapping/>
  </p:clrMapOvr>
  <p:transition spd="slow">
    <p:blinds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Ties of Brotherhood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00075" y="2730918"/>
            <a:ext cx="5829300" cy="461861"/>
          </a:xfrm>
        </p:spPr>
        <p:txBody>
          <a:bodyPr>
            <a:normAutofit/>
          </a:bodyPr>
          <a:lstStyle/>
          <a:p>
            <a:r>
              <a:rPr lang="en-US" dirty="0"/>
              <a:t>Part 3</a:t>
            </a:r>
          </a:p>
        </p:txBody>
      </p:sp>
    </p:spTree>
    <p:extLst>
      <p:ext uri="{BB962C8B-B14F-4D97-AF65-F5344CB8AC3E}">
        <p14:creationId xmlns:p14="http://schemas.microsoft.com/office/powerpoint/2010/main" val="2562537655"/>
      </p:ext>
    </p:extLst>
  </p:cSld>
  <p:clrMapOvr>
    <a:masterClrMapping/>
  </p:clrMapOvr>
  <p:transition spd="slow">
    <p:blinds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BA83AC20-6E2D-4261-9733-1B00FF6A1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>
                <a:latin typeface="Museo Slab 700" panose="02000000000000000000" pitchFamily="50" charset="0"/>
                <a:cs typeface="Museo Slab 700" panose="02000000000000000000" pitchFamily="50" charset="0"/>
              </a:rPr>
              <a:t>How the OA fits into this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08342D4B-F1D9-4210-9FA2-FB7B9ADB5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Museo Sans 300" panose="02000000000000000000" pitchFamily="50" charset="0"/>
                <a:cs typeface="Museo Sans 300" panose="02000000000000000000" pitchFamily="50" charset="0"/>
              </a:rPr>
              <a:t>OA exists within Council/District</a:t>
            </a:r>
          </a:p>
          <a:p>
            <a:pPr eaLnBrk="1" hangingPunct="1"/>
            <a:endParaRPr lang="en-US" altLang="en-US">
              <a:latin typeface="Museo Sans 300" panose="02000000000000000000" pitchFamily="50" charset="0"/>
              <a:cs typeface="Museo Sans 300" panose="02000000000000000000" pitchFamily="50" charset="0"/>
            </a:endParaRPr>
          </a:p>
          <a:p>
            <a:pPr eaLnBrk="1" hangingPunct="1"/>
            <a:r>
              <a:rPr lang="en-US" altLang="en-US">
                <a:latin typeface="Museo Sans 300" panose="02000000000000000000" pitchFamily="50" charset="0"/>
                <a:cs typeface="Museo Sans 300" panose="02000000000000000000" pitchFamily="50" charset="0"/>
              </a:rPr>
              <a:t>OA supports Council/District events</a:t>
            </a:r>
          </a:p>
          <a:p>
            <a:pPr eaLnBrk="1" hangingPunct="1"/>
            <a:endParaRPr lang="en-US" altLang="en-US">
              <a:latin typeface="Museo Sans 300" panose="02000000000000000000" pitchFamily="50" charset="0"/>
              <a:cs typeface="Museo Sans 300" panose="02000000000000000000" pitchFamily="50" charset="0"/>
            </a:endParaRPr>
          </a:p>
          <a:p>
            <a:pPr eaLnBrk="1" hangingPunct="1"/>
            <a:r>
              <a:rPr lang="en-US" altLang="en-US">
                <a:latin typeface="Museo Sans 300" panose="02000000000000000000" pitchFamily="50" charset="0"/>
                <a:cs typeface="Museo Sans 300" panose="02000000000000000000" pitchFamily="50" charset="0"/>
              </a:rPr>
              <a:t>Council/District is lifeline of youth membership for the OA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BC9458E-AB0B-4BAE-B1D0-BD6AF6662DDC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738529"/>
            <a:ext cx="6858000" cy="3886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1400" dirty="0">
                <a:latin typeface="Museo Sans 300" pitchFamily="50" charset="0"/>
              </a:rPr>
              <a:t>Lodge Leadership Development</a:t>
            </a:r>
          </a:p>
        </p:txBody>
      </p:sp>
    </p:spTree>
  </p:cSld>
  <p:clrMapOvr>
    <a:masterClrMapping/>
  </p:clrMapOvr>
  <p:transition spd="slow">
    <p:blinds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985C3C84-0112-4A9E-ABC3-C4CF428F1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>
                <a:latin typeface="Museo Slab 700" panose="02000000000000000000" pitchFamily="50" charset="0"/>
                <a:cs typeface="Museo Slab 700" panose="02000000000000000000" pitchFamily="50" charset="0"/>
              </a:rPr>
              <a:t>OA Positions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3D0DEDEB-8A06-482A-A177-AC063D8F8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Museo Sans 300" panose="02000000000000000000" pitchFamily="50" charset="0"/>
                <a:cs typeface="Museo Sans 300" panose="02000000000000000000" pitchFamily="50" charset="0"/>
              </a:rPr>
              <a:t>Lodge Chief (Council)</a:t>
            </a:r>
          </a:p>
          <a:p>
            <a:pPr eaLnBrk="1" hangingPunct="1"/>
            <a:endParaRPr lang="en-US" altLang="en-US">
              <a:latin typeface="Museo Sans 300" panose="02000000000000000000" pitchFamily="50" charset="0"/>
              <a:cs typeface="Museo Sans 300" panose="02000000000000000000" pitchFamily="50" charset="0"/>
            </a:endParaRPr>
          </a:p>
          <a:p>
            <a:pPr eaLnBrk="1" hangingPunct="1"/>
            <a:r>
              <a:rPr lang="en-US" altLang="en-US">
                <a:latin typeface="Museo Sans 300" panose="02000000000000000000" pitchFamily="50" charset="0"/>
                <a:cs typeface="Museo Sans 300" panose="02000000000000000000" pitchFamily="50" charset="0"/>
              </a:rPr>
              <a:t>Several Duties</a:t>
            </a:r>
          </a:p>
          <a:p>
            <a:pPr lvl="1" eaLnBrk="1" hangingPunct="1"/>
            <a:r>
              <a:rPr lang="en-US" altLang="en-US">
                <a:latin typeface="Museo Sans 300" panose="02000000000000000000" pitchFamily="50" charset="0"/>
                <a:cs typeface="Museo Sans 300" panose="02000000000000000000" pitchFamily="50" charset="0"/>
              </a:rPr>
              <a:t>Camping Committee/Lodge Leadership</a:t>
            </a:r>
          </a:p>
          <a:p>
            <a:pPr lvl="1" eaLnBrk="1" hangingPunct="1"/>
            <a:r>
              <a:rPr lang="en-US" altLang="en-US">
                <a:latin typeface="Museo Sans 300" panose="02000000000000000000" pitchFamily="50" charset="0"/>
                <a:cs typeface="Museo Sans 300" panose="02000000000000000000" pitchFamily="50" charset="0"/>
              </a:rPr>
              <a:t>Meetings</a:t>
            </a:r>
          </a:p>
          <a:p>
            <a:pPr lvl="1" eaLnBrk="1" hangingPunct="1"/>
            <a:r>
              <a:rPr lang="en-US" altLang="en-US">
                <a:latin typeface="Museo Sans 300" panose="02000000000000000000" pitchFamily="50" charset="0"/>
                <a:cs typeface="Museo Sans 300" panose="02000000000000000000" pitchFamily="50" charset="0"/>
              </a:rPr>
              <a:t>Communication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28A75BC-CDDC-4A47-AEA1-C44BC451E410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738529"/>
            <a:ext cx="6858000" cy="3886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1400" dirty="0">
                <a:latin typeface="Museo Sans 300" pitchFamily="50" charset="0"/>
              </a:rPr>
              <a:t>Lodge Leadership Development</a:t>
            </a:r>
          </a:p>
        </p:txBody>
      </p:sp>
    </p:spTree>
  </p:cSld>
  <p:clrMapOvr>
    <a:masterClrMapping/>
  </p:clrMapOvr>
  <p:transition spd="slow">
    <p:blinds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6D398DD9-26A9-484A-A580-DFC80CAF9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>
                <a:latin typeface="Museo Slab 700" panose="02000000000000000000" pitchFamily="50" charset="0"/>
                <a:cs typeface="Museo Slab 700" panose="02000000000000000000" pitchFamily="50" charset="0"/>
              </a:rPr>
              <a:t>OA Positions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F344CBD7-AC37-4484-AD67-BF88D91B1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543051"/>
            <a:ext cx="6172200" cy="2851547"/>
          </a:xfrm>
        </p:spPr>
        <p:txBody>
          <a:bodyPr/>
          <a:lstStyle/>
          <a:p>
            <a:pPr eaLnBrk="1" hangingPunct="1"/>
            <a:r>
              <a:rPr lang="en-US" altLang="en-US">
                <a:latin typeface="Museo Sans 300" panose="02000000000000000000" pitchFamily="50" charset="0"/>
                <a:cs typeface="Museo Sans 300" panose="02000000000000000000" pitchFamily="50" charset="0"/>
              </a:rPr>
              <a:t>Chapter Chief(s) (District)</a:t>
            </a:r>
          </a:p>
          <a:p>
            <a:pPr eaLnBrk="1" hangingPunct="1"/>
            <a:endParaRPr lang="en-US" altLang="en-US">
              <a:latin typeface="Museo Sans 300" panose="02000000000000000000" pitchFamily="50" charset="0"/>
              <a:cs typeface="Museo Sans 300" panose="02000000000000000000" pitchFamily="50" charset="0"/>
            </a:endParaRPr>
          </a:p>
          <a:p>
            <a:pPr eaLnBrk="1" hangingPunct="1"/>
            <a:r>
              <a:rPr lang="en-US" altLang="en-US">
                <a:latin typeface="Museo Sans 300" panose="02000000000000000000" pitchFamily="50" charset="0"/>
                <a:cs typeface="Museo Sans 300" panose="02000000000000000000" pitchFamily="50" charset="0"/>
              </a:rPr>
              <a:t>Several Duties</a:t>
            </a:r>
          </a:p>
          <a:p>
            <a:pPr lvl="1" eaLnBrk="1" hangingPunct="1"/>
            <a:r>
              <a:rPr lang="en-US" altLang="en-US">
                <a:latin typeface="Museo Sans 300" panose="02000000000000000000" pitchFamily="50" charset="0"/>
                <a:cs typeface="Museo Sans 300" panose="02000000000000000000" pitchFamily="50" charset="0"/>
              </a:rPr>
              <a:t>Leadership</a:t>
            </a:r>
          </a:p>
          <a:p>
            <a:pPr lvl="1" eaLnBrk="1" hangingPunct="1"/>
            <a:r>
              <a:rPr lang="en-US" altLang="en-US">
                <a:latin typeface="Museo Sans 300" panose="02000000000000000000" pitchFamily="50" charset="0"/>
                <a:cs typeface="Museo Sans 300" panose="02000000000000000000" pitchFamily="50" charset="0"/>
              </a:rPr>
              <a:t>Meetings/Roundtables</a:t>
            </a:r>
          </a:p>
          <a:p>
            <a:pPr lvl="1" eaLnBrk="1" hangingPunct="1"/>
            <a:r>
              <a:rPr lang="en-US" altLang="en-US">
                <a:latin typeface="Museo Sans 300" panose="02000000000000000000" pitchFamily="50" charset="0"/>
                <a:cs typeface="Museo Sans 300" panose="02000000000000000000" pitchFamily="50" charset="0"/>
              </a:rPr>
              <a:t>Communication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140835C-F5DA-456A-88CE-0F3C1B7F60FA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738529"/>
            <a:ext cx="6858000" cy="3886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1400" dirty="0">
                <a:latin typeface="Museo Sans 300" pitchFamily="50" charset="0"/>
              </a:rPr>
              <a:t>Lodge Leadership Development</a:t>
            </a:r>
          </a:p>
        </p:txBody>
      </p:sp>
    </p:spTree>
  </p:cSld>
  <p:clrMapOvr>
    <a:masterClrMapping/>
  </p:clrMapOvr>
  <p:transition spd="slow"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Council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00075" y="2730918"/>
            <a:ext cx="5829300" cy="599021"/>
          </a:xfrm>
        </p:spPr>
        <p:txBody>
          <a:bodyPr>
            <a:normAutofit/>
          </a:bodyPr>
          <a:lstStyle/>
          <a:p>
            <a:r>
              <a:rPr lang="en-US" dirty="0"/>
              <a:t>Part 1</a:t>
            </a:r>
          </a:p>
        </p:txBody>
      </p:sp>
    </p:spTree>
    <p:extLst>
      <p:ext uri="{BB962C8B-B14F-4D97-AF65-F5344CB8AC3E}">
        <p14:creationId xmlns:p14="http://schemas.microsoft.com/office/powerpoint/2010/main" val="3596711972"/>
      </p:ext>
    </p:extLst>
  </p:cSld>
  <p:clrMapOvr>
    <a:masterClrMapping/>
  </p:clrMapOvr>
  <p:transition spd="slow">
    <p:blinds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47ADC69A-901C-44BD-AA56-85CDC576B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>
                <a:latin typeface="Museo Slab 700" panose="02000000000000000000" pitchFamily="50" charset="0"/>
                <a:cs typeface="Museo Slab 700" panose="02000000000000000000" pitchFamily="50" charset="0"/>
              </a:rPr>
              <a:t>District Events to Council Events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48EFD125-7773-4514-9F4A-44193AED5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Museo Sans 300" panose="02000000000000000000" pitchFamily="50" charset="0"/>
                <a:cs typeface="Museo Sans 300" panose="02000000000000000000" pitchFamily="50" charset="0"/>
              </a:rPr>
              <a:t>The chapters have separate events</a:t>
            </a:r>
          </a:p>
          <a:p>
            <a:pPr eaLnBrk="1" hangingPunct="1"/>
            <a:r>
              <a:rPr lang="en-US" altLang="en-US">
                <a:latin typeface="Museo Sans 300" panose="02000000000000000000" pitchFamily="50" charset="0"/>
                <a:cs typeface="Museo Sans 300" panose="02000000000000000000" pitchFamily="50" charset="0"/>
              </a:rPr>
              <a:t>The lodge has total events in which all chapters participate</a:t>
            </a:r>
          </a:p>
          <a:p>
            <a:pPr eaLnBrk="1" hangingPunct="1"/>
            <a:r>
              <a:rPr lang="en-US" altLang="en-US">
                <a:latin typeface="Museo Sans 300" panose="02000000000000000000" pitchFamily="50" charset="0"/>
                <a:cs typeface="Museo Sans 300" panose="02000000000000000000" pitchFamily="50" charset="0"/>
              </a:rPr>
              <a:t>Induction weekend or a Lodge Fellowship Weekend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81B621B-DE61-41E8-AED5-AC89B7461F6B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738529"/>
            <a:ext cx="6858000" cy="3886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1400" dirty="0">
                <a:latin typeface="Museo Sans 300" pitchFamily="50" charset="0"/>
              </a:rPr>
              <a:t>Lodge Leadership Development</a:t>
            </a:r>
          </a:p>
        </p:txBody>
      </p:sp>
    </p:spTree>
  </p:cSld>
  <p:clrMapOvr>
    <a:masterClrMapping/>
  </p:clrMapOvr>
  <p:transition spd="slow">
    <p:blinds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OA Lodge and Chapter Chief Roundtable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00075" y="2730918"/>
            <a:ext cx="5829300" cy="44662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Part 4</a:t>
            </a:r>
          </a:p>
        </p:txBody>
      </p:sp>
    </p:spTree>
    <p:extLst>
      <p:ext uri="{BB962C8B-B14F-4D97-AF65-F5344CB8AC3E}">
        <p14:creationId xmlns:p14="http://schemas.microsoft.com/office/powerpoint/2010/main" val="1095413704"/>
      </p:ext>
    </p:extLst>
  </p:cSld>
  <p:clrMapOvr>
    <a:masterClrMapping/>
  </p:clrMapOvr>
  <p:transition spd="slow">
    <p:blinds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47ADC69A-901C-44BD-AA56-85CDC576B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dirty="0">
                <a:latin typeface="Museo Slab 700" panose="02000000000000000000" pitchFamily="50" charset="0"/>
                <a:cs typeface="Museo Slab 700" panose="02000000000000000000" pitchFamily="50" charset="0"/>
              </a:rPr>
              <a:t>Mock Meeting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A18317C-0817-4CDE-B752-95330C255548}"/>
              </a:ext>
            </a:extLst>
          </p:cNvPr>
          <p:cNvSpPr txBox="1">
            <a:spLocks/>
          </p:cNvSpPr>
          <p:nvPr/>
        </p:nvSpPr>
        <p:spPr>
          <a:xfrm>
            <a:off x="556022" y="1850232"/>
            <a:ext cx="5829300" cy="827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3300" b="0" i="0" kern="1200">
                <a:solidFill>
                  <a:schemeClr val="bg1"/>
                </a:solidFill>
                <a:latin typeface="Museo Slab 700"/>
                <a:ea typeface="+mj-ea"/>
                <a:cs typeface="Museo Slab 700"/>
              </a:defRPr>
            </a:lvl1pPr>
          </a:lstStyle>
          <a:p>
            <a:r>
              <a:rPr lang="en-US" altLang="en-US" sz="1800">
                <a:solidFill>
                  <a:schemeClr val="tx1"/>
                </a:solidFill>
                <a:latin typeface="Museo Slab 700" panose="02000000000000000000" pitchFamily="50" charset="0"/>
                <a:cs typeface="Museo Slab 700" panose="02000000000000000000" pitchFamily="50" charset="0"/>
              </a:rPr>
              <a:t>*A mock meeting with the chapter chiefs with the lodge chief about how the district/chapters are involved in the council and how they are doing*</a:t>
            </a:r>
            <a:endParaRPr lang="en-US" altLang="en-US" dirty="0">
              <a:solidFill>
                <a:schemeClr val="tx1"/>
              </a:solidFill>
              <a:latin typeface="Museo Slab 700" panose="02000000000000000000" pitchFamily="50" charset="0"/>
              <a:cs typeface="Museo Slab 700" panose="02000000000000000000" pitchFamily="50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81D1FF9-AF99-40FB-8051-CBA2608A63B6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738529"/>
            <a:ext cx="6858000" cy="3886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1400" dirty="0">
                <a:latin typeface="Museo Sans 300" pitchFamily="50" charset="0"/>
              </a:rPr>
              <a:t>Lodge Leadership Development</a:t>
            </a:r>
          </a:p>
        </p:txBody>
      </p:sp>
    </p:spTree>
    <p:extLst>
      <p:ext uri="{BB962C8B-B14F-4D97-AF65-F5344CB8AC3E}">
        <p14:creationId xmlns:p14="http://schemas.microsoft.com/office/powerpoint/2010/main" val="1052816626"/>
      </p:ext>
    </p:extLst>
  </p:cSld>
  <p:clrMapOvr>
    <a:masterClrMapping/>
  </p:clrMapOvr>
  <p:transition spd="slow">
    <p:blinds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 of Part IV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00075" y="2730918"/>
            <a:ext cx="5829300" cy="43138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Part V</a:t>
            </a:r>
          </a:p>
        </p:txBody>
      </p:sp>
    </p:spTree>
    <p:extLst>
      <p:ext uri="{BB962C8B-B14F-4D97-AF65-F5344CB8AC3E}">
        <p14:creationId xmlns:p14="http://schemas.microsoft.com/office/powerpoint/2010/main" val="1603000656"/>
      </p:ext>
    </p:extLst>
  </p:cSld>
  <p:clrMapOvr>
    <a:masterClrMapping/>
  </p:clrMapOvr>
  <p:transition spd="slow">
    <p:blinds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47ADC69A-901C-44BD-AA56-85CDC576B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dirty="0">
                <a:latin typeface="Museo Slab 700" panose="02000000000000000000" pitchFamily="50" charset="0"/>
                <a:cs typeface="Museo Slab 700" panose="02000000000000000000" pitchFamily="50" charset="0"/>
              </a:rPr>
              <a:t>Closing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A18317C-0817-4CDE-B752-95330C255548}"/>
              </a:ext>
            </a:extLst>
          </p:cNvPr>
          <p:cNvSpPr txBox="1">
            <a:spLocks/>
          </p:cNvSpPr>
          <p:nvPr/>
        </p:nvSpPr>
        <p:spPr>
          <a:xfrm>
            <a:off x="2080141" y="1956912"/>
            <a:ext cx="2697718" cy="827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3300" b="0" i="0" kern="1200">
                <a:solidFill>
                  <a:schemeClr val="bg1"/>
                </a:solidFill>
                <a:latin typeface="Museo Slab 700"/>
                <a:ea typeface="+mj-ea"/>
                <a:cs typeface="Museo Slab 700"/>
              </a:defRPr>
            </a:lvl1pPr>
          </a:lstStyle>
          <a:p>
            <a:r>
              <a:rPr lang="en-US" altLang="en-US" sz="1800" dirty="0">
                <a:solidFill>
                  <a:schemeClr val="tx1"/>
                </a:solidFill>
                <a:latin typeface="Museo Slab 700" panose="02000000000000000000" pitchFamily="50" charset="0"/>
                <a:cs typeface="Museo Slab 700" panose="02000000000000000000" pitchFamily="50" charset="0"/>
              </a:rPr>
              <a:t>Thanks for attending!</a:t>
            </a:r>
            <a:endParaRPr lang="en-US" altLang="en-US" dirty="0">
              <a:solidFill>
                <a:schemeClr val="tx1"/>
              </a:solidFill>
              <a:latin typeface="Museo Slab 700" panose="02000000000000000000" pitchFamily="50" charset="0"/>
              <a:cs typeface="Museo Slab 700" panose="02000000000000000000" pitchFamily="50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4CA647E-EAE4-4CCF-B505-7E3327EFDBAF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738529"/>
            <a:ext cx="6858000" cy="3886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1400" dirty="0">
                <a:latin typeface="Museo Sans 300" pitchFamily="50" charset="0"/>
              </a:rPr>
              <a:t>Lodge Leadership Development</a:t>
            </a:r>
          </a:p>
        </p:txBody>
      </p:sp>
    </p:spTree>
    <p:extLst>
      <p:ext uri="{BB962C8B-B14F-4D97-AF65-F5344CB8AC3E}">
        <p14:creationId xmlns:p14="http://schemas.microsoft.com/office/powerpoint/2010/main" val="1775319092"/>
      </p:ext>
    </p:extLst>
  </p:cSld>
  <p:clrMapOvr>
    <a:masterClrMapping/>
  </p:clrMapOvr>
  <p:transition spd="slow">
    <p:blinds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3">
            <a:extLst>
              <a:ext uri="{FF2B5EF4-FFF2-40B4-BE49-F238E27FC236}">
                <a16:creationId xmlns:a16="http://schemas.microsoft.com/office/drawing/2014/main" id="{D057911E-4A19-4378-A606-F381E05785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50" y="1841898"/>
            <a:ext cx="5829300" cy="826294"/>
          </a:xfrm>
        </p:spPr>
        <p:txBody>
          <a:bodyPr/>
          <a:lstStyle/>
          <a:p>
            <a:pPr eaLnBrk="1" hangingPunct="1"/>
            <a:r>
              <a:rPr lang="en-US" altLang="en-US" sz="1800">
                <a:latin typeface="Museo Slab 700" panose="02000000000000000000" pitchFamily="50" charset="0"/>
                <a:cs typeface="Museo Slab 700" panose="02000000000000000000" pitchFamily="50" charset="0"/>
              </a:rPr>
              <a:t>Written by Noah McGovern </a:t>
            </a:r>
          </a:p>
        </p:txBody>
      </p:sp>
      <p:sp>
        <p:nvSpPr>
          <p:cNvPr id="33795" name="Subtitle 4">
            <a:extLst>
              <a:ext uri="{FF2B5EF4-FFF2-40B4-BE49-F238E27FC236}">
                <a16:creationId xmlns:a16="http://schemas.microsoft.com/office/drawing/2014/main" id="{C512D2D0-A64A-4690-B7C1-BA6A2619BB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z="1200">
                <a:latin typeface="Museo Sans 300" panose="02000000000000000000" pitchFamily="50" charset="0"/>
                <a:cs typeface="Museo Sans 300" panose="02000000000000000000" pitchFamily="50" charset="0"/>
              </a:rPr>
              <a:t>Wyona Lodge 18 Lodge Chief</a:t>
            </a:r>
          </a:p>
        </p:txBody>
      </p:sp>
    </p:spTree>
  </p:cSld>
  <p:clrMapOvr>
    <a:masterClrMapping/>
  </p:clrMapOvr>
  <p:transition spd="slow">
    <p:blind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1DE8C2BC-4D85-4D98-BB40-2D8807AF3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dirty="0">
                <a:latin typeface="Museo Slab 700" panose="02000000000000000000" pitchFamily="50" charset="0"/>
                <a:cs typeface="Museo Slab 700" panose="02000000000000000000" pitchFamily="50" charset="0"/>
              </a:rPr>
              <a:t>What is the Council?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FFE7C643-F012-4D48-8982-42FBE7E21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1725" dirty="0">
                <a:latin typeface="Museo Sans 300" pitchFamily="2" charset="0"/>
                <a:cs typeface="Museo Sans 300" pitchFamily="2" charset="0"/>
              </a:rPr>
              <a:t>A council:</a:t>
            </a:r>
          </a:p>
          <a:p>
            <a:pPr lvl="1" eaLnBrk="1" hangingPunct="1">
              <a:defRPr/>
            </a:pPr>
            <a:r>
              <a:rPr lang="en-US" altLang="en-US" sz="1425" dirty="0">
                <a:latin typeface="Museo Sans 300" pitchFamily="2" charset="0"/>
                <a:cs typeface="Museo Sans 300" pitchFamily="2" charset="0"/>
              </a:rPr>
              <a:t> is a voluntary association of citizens </a:t>
            </a:r>
          </a:p>
          <a:p>
            <a:pPr lvl="1" eaLnBrk="1" hangingPunct="1">
              <a:defRPr/>
            </a:pPr>
            <a:r>
              <a:rPr lang="en-US" altLang="en-US" sz="1425" dirty="0">
                <a:latin typeface="Museo Sans 300" pitchFamily="2" charset="0"/>
                <a:cs typeface="Museo Sans 300" pitchFamily="2" charset="0"/>
              </a:rPr>
              <a:t>representatives of organizations that are chartered by the Boy Scouts of America</a:t>
            </a:r>
          </a:p>
          <a:p>
            <a:pPr marL="342900" lvl="1" indent="0" eaLnBrk="1" hangingPunct="1">
              <a:buNone/>
              <a:defRPr/>
            </a:pPr>
            <a:r>
              <a:rPr lang="en-US" altLang="en-US" sz="1425" dirty="0">
                <a:latin typeface="Museo Sans 300" pitchFamily="2" charset="0"/>
                <a:cs typeface="Museo Sans 300" pitchFamily="2" charset="0"/>
              </a:rPr>
              <a:t>An organization to promote the Scouting program within a geographic area.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DE39CB3-EF7F-43D9-B835-03A287425073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738529"/>
            <a:ext cx="6858000" cy="3886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1400" dirty="0">
                <a:latin typeface="Museo Sans 300" pitchFamily="50" charset="0"/>
              </a:rPr>
              <a:t>Lodge Leadership Development</a:t>
            </a:r>
          </a:p>
        </p:txBody>
      </p:sp>
    </p:spTree>
  </p:cSld>
  <p:clrMapOvr>
    <a:masterClrMapping/>
  </p:clrMapOvr>
  <p:transition spd="slow">
    <p:blind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8A240836-DE0A-42FB-BFCD-CA47959CF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>
                <a:latin typeface="Museo Sans 300" panose="02000000000000000000" pitchFamily="50" charset="0"/>
                <a:cs typeface="Museo Slab 700" panose="02000000000000000000" pitchFamily="50" charset="0"/>
              </a:rPr>
              <a:t>Four Major Functions</a:t>
            </a:r>
            <a:endParaRPr lang="en-US" altLang="en-US">
              <a:latin typeface="Museo Slab 700" panose="02000000000000000000" pitchFamily="50" charset="0"/>
              <a:cs typeface="Museo Slab 700" panose="02000000000000000000" pitchFamily="50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5B2AF-A832-4BB1-B9D3-EEE312CA4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eaLnBrk="1" hangingPunct="1">
              <a:defRPr/>
            </a:pPr>
            <a:r>
              <a:rPr lang="en-US" altLang="en-US" sz="1600" dirty="0">
                <a:latin typeface="Museo Sans 300" pitchFamily="2" charset="0"/>
                <a:cs typeface="Museo Sans 300" pitchFamily="2" charset="0"/>
              </a:rPr>
              <a:t>1. Membership</a:t>
            </a:r>
          </a:p>
          <a:p>
            <a:pPr marL="342900" lvl="1" indent="0" eaLnBrk="1" hangingPunct="1">
              <a:buNone/>
              <a:defRPr/>
            </a:pPr>
            <a:endParaRPr lang="en-US" altLang="en-US" sz="1600" dirty="0">
              <a:latin typeface="Museo Sans 300" pitchFamily="2" charset="0"/>
              <a:cs typeface="Museo Sans 300" pitchFamily="2" charset="0"/>
            </a:endParaRPr>
          </a:p>
          <a:p>
            <a:pPr lvl="1" eaLnBrk="1" hangingPunct="1">
              <a:defRPr/>
            </a:pPr>
            <a:r>
              <a:rPr lang="en-US" altLang="en-US" sz="1600" dirty="0">
                <a:latin typeface="Museo Sans 300" pitchFamily="2" charset="0"/>
                <a:cs typeface="Museo Sans 300" pitchFamily="2" charset="0"/>
              </a:rPr>
              <a:t>2. Fund Development</a:t>
            </a:r>
          </a:p>
          <a:p>
            <a:pPr lvl="1" eaLnBrk="1" hangingPunct="1">
              <a:defRPr/>
            </a:pPr>
            <a:endParaRPr lang="en-US" altLang="en-US" sz="1600" dirty="0">
              <a:latin typeface="Museo Sans 300" pitchFamily="2" charset="0"/>
              <a:cs typeface="Museo Sans 300" pitchFamily="2" charset="0"/>
            </a:endParaRPr>
          </a:p>
          <a:p>
            <a:pPr lvl="1" eaLnBrk="1" hangingPunct="1">
              <a:defRPr/>
            </a:pPr>
            <a:r>
              <a:rPr lang="en-US" altLang="en-US" sz="1600" dirty="0">
                <a:latin typeface="Museo Sans 300" pitchFamily="2" charset="0"/>
                <a:cs typeface="Museo Sans 300" pitchFamily="2" charset="0"/>
              </a:rPr>
              <a:t>3. Program</a:t>
            </a:r>
          </a:p>
          <a:p>
            <a:pPr marL="342900" lvl="1" indent="0" eaLnBrk="1" hangingPunct="1">
              <a:buNone/>
              <a:defRPr/>
            </a:pPr>
            <a:endParaRPr lang="en-US" altLang="en-US" sz="1600" dirty="0">
              <a:latin typeface="Museo Sans 300" pitchFamily="2" charset="0"/>
              <a:cs typeface="Museo Sans 300" pitchFamily="2" charset="0"/>
            </a:endParaRPr>
          </a:p>
          <a:p>
            <a:pPr lvl="1" eaLnBrk="1" hangingPunct="1">
              <a:defRPr/>
            </a:pPr>
            <a:r>
              <a:rPr lang="en-US" altLang="en-US" sz="1600" dirty="0">
                <a:latin typeface="Museo Sans 300" pitchFamily="2" charset="0"/>
                <a:cs typeface="Museo Sans 300" pitchFamily="2" charset="0"/>
              </a:rPr>
              <a:t>4. Unit Service. </a:t>
            </a:r>
          </a:p>
          <a:p>
            <a:pPr marL="0" indent="0">
              <a:buNone/>
              <a:defRPr/>
            </a:pPr>
            <a:endParaRPr lang="en-US" sz="28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7E7F063-6350-4202-A691-DE6E10B8AC73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738529"/>
            <a:ext cx="6858000" cy="3886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1400" dirty="0">
                <a:latin typeface="Museo Sans 300" pitchFamily="50" charset="0"/>
              </a:rPr>
              <a:t>Lodge Leadership Development</a:t>
            </a:r>
          </a:p>
        </p:txBody>
      </p:sp>
    </p:spTree>
  </p:cSld>
  <p:clrMapOvr>
    <a:masterClrMapping/>
  </p:clrMapOvr>
  <p:transition spd="slow">
    <p:blinds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9789E118-E95D-4D32-B798-3817BF8B8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dirty="0">
                <a:latin typeface="Museo Slab 700" panose="02000000000000000000" pitchFamily="50" charset="0"/>
                <a:cs typeface="Museo Slab 700" panose="02000000000000000000" pitchFamily="50" charset="0"/>
              </a:rPr>
              <a:t>Offices and their Jobs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E682F5F0-CA3D-4469-BF23-FA5F89841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201536"/>
            <a:ext cx="6172200" cy="329402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1600" dirty="0">
                <a:latin typeface="Museo Sans 300" pitchFamily="2" charset="0"/>
                <a:cs typeface="Museo Sans 300" pitchFamily="2" charset="0"/>
              </a:rPr>
              <a:t>Council Commissioner</a:t>
            </a:r>
          </a:p>
          <a:p>
            <a:pPr eaLnBrk="1" hangingPunct="1">
              <a:defRPr/>
            </a:pPr>
            <a:r>
              <a:rPr lang="en-US" altLang="en-US" sz="1600" dirty="0">
                <a:latin typeface="Museo Sans 300" pitchFamily="2" charset="0"/>
                <a:cs typeface="Museo Sans 300" pitchFamily="2" charset="0"/>
              </a:rPr>
              <a:t>Good character and standing </a:t>
            </a:r>
          </a:p>
          <a:p>
            <a:pPr eaLnBrk="1" hangingPunct="1">
              <a:defRPr/>
            </a:pPr>
            <a:r>
              <a:rPr lang="en-US" altLang="en-US" sz="1600" dirty="0">
                <a:latin typeface="Museo Sans 300" pitchFamily="2" charset="0"/>
                <a:cs typeface="Museo Sans 300" pitchFamily="2" charset="0"/>
              </a:rPr>
              <a:t>Abilities:</a:t>
            </a:r>
          </a:p>
          <a:p>
            <a:pPr lvl="1" eaLnBrk="1" hangingPunct="1">
              <a:defRPr/>
            </a:pPr>
            <a:r>
              <a:rPr lang="en-US" altLang="en-US" sz="1400" dirty="0">
                <a:latin typeface="Museo Sans 300" pitchFamily="2" charset="0"/>
                <a:cs typeface="Museo Sans 300" pitchFamily="2" charset="0"/>
              </a:rPr>
              <a:t>1. Organizational </a:t>
            </a:r>
          </a:p>
          <a:p>
            <a:pPr lvl="1" eaLnBrk="1" hangingPunct="1">
              <a:defRPr/>
            </a:pPr>
            <a:r>
              <a:rPr lang="en-US" altLang="en-US" sz="1400" dirty="0">
                <a:latin typeface="Museo Sans 300" pitchFamily="2" charset="0"/>
                <a:cs typeface="Museo Sans 300" pitchFamily="2" charset="0"/>
              </a:rPr>
              <a:t>2. Administrative </a:t>
            </a:r>
          </a:p>
          <a:p>
            <a:pPr lvl="1" eaLnBrk="1" hangingPunct="1">
              <a:defRPr/>
            </a:pPr>
            <a:r>
              <a:rPr lang="en-US" altLang="en-US" sz="1400" dirty="0">
                <a:latin typeface="Museo Sans 300" pitchFamily="2" charset="0"/>
                <a:cs typeface="Museo Sans 300" pitchFamily="2" charset="0"/>
              </a:rPr>
              <a:t>3. Communications </a:t>
            </a:r>
          </a:p>
          <a:p>
            <a:pPr lvl="1" eaLnBrk="1" hangingPunct="1">
              <a:defRPr/>
            </a:pPr>
            <a:r>
              <a:rPr lang="en-US" altLang="en-US" sz="1400" dirty="0">
                <a:latin typeface="Museo Sans 300" pitchFamily="2" charset="0"/>
                <a:cs typeface="Museo Sans 300" pitchFamily="2" charset="0"/>
              </a:rPr>
              <a:t>4. Leadership </a:t>
            </a:r>
          </a:p>
          <a:p>
            <a:pPr marL="342900" lvl="1" indent="0" eaLnBrk="1" hangingPunct="1">
              <a:buNone/>
              <a:defRPr/>
            </a:pPr>
            <a:r>
              <a:rPr lang="en-US" altLang="en-US" sz="1400" dirty="0">
                <a:latin typeface="Museo Sans 300" pitchFamily="2" charset="0"/>
                <a:cs typeface="Museo Sans 300" pitchFamily="2" charset="0"/>
              </a:rPr>
              <a:t>	A member of the council Key 3, the council commissioner provides leadership to the commissioner corps in effectively serving the packs, troops, teams, ships, and crews in the council. A National Council and regional committee member</a:t>
            </a:r>
          </a:p>
          <a:p>
            <a:pPr eaLnBrk="1" hangingPunct="1">
              <a:defRPr/>
            </a:pPr>
            <a:endParaRPr lang="en-US" altLang="en-US" sz="2800" dirty="0">
              <a:latin typeface="Museo Sans 300" pitchFamily="2" charset="0"/>
              <a:cs typeface="Museo Sans 300" pitchFamily="2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7198843-1935-4DCE-A39A-CB4371643B7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738529"/>
            <a:ext cx="6858000" cy="3886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1400" dirty="0">
                <a:latin typeface="Museo Sans 300" pitchFamily="50" charset="0"/>
              </a:rPr>
              <a:t>Lodge Leadership Development</a:t>
            </a:r>
          </a:p>
        </p:txBody>
      </p:sp>
    </p:spTree>
  </p:cSld>
  <p:clrMapOvr>
    <a:masterClrMapping/>
  </p:clrMapOvr>
  <p:transition spd="slow">
    <p:blind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C250361B-9D1B-47E2-BB35-811C6B039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>
                <a:latin typeface="Museo Slab 700" panose="02000000000000000000" pitchFamily="50" charset="0"/>
                <a:cs typeface="Museo Slab 700" panose="02000000000000000000" pitchFamily="50" charset="0"/>
              </a:rPr>
              <a:t>Offices and their Jobs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862BBF90-25E0-4D2B-B079-6F1E14973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1600" dirty="0">
                <a:latin typeface="Museo Sans 300" panose="02000000000000000000" pitchFamily="50" charset="0"/>
                <a:cs typeface="Museo Sans 300" panose="02000000000000000000" pitchFamily="50" charset="0"/>
              </a:rPr>
              <a:t>President</a:t>
            </a:r>
          </a:p>
          <a:p>
            <a:pPr lvl="1" eaLnBrk="1" hangingPunct="1"/>
            <a:r>
              <a:rPr lang="en-US" altLang="en-US" sz="1400" dirty="0">
                <a:latin typeface="Museo Sans 300" panose="02000000000000000000" pitchFamily="50" charset="0"/>
                <a:cs typeface="Museo Sans 300" panose="02000000000000000000" pitchFamily="50" charset="0"/>
              </a:rPr>
              <a:t>Training Council/District Officers/Volunteers</a:t>
            </a:r>
          </a:p>
          <a:p>
            <a:pPr lvl="1" eaLnBrk="1" hangingPunct="1"/>
            <a:r>
              <a:rPr lang="en-US" altLang="en-US" sz="1400" dirty="0">
                <a:latin typeface="Museo Sans 300" panose="02000000000000000000" pitchFamily="50" charset="0"/>
                <a:cs typeface="Museo Sans 300" panose="02000000000000000000" pitchFamily="50" charset="0"/>
              </a:rPr>
              <a:t>Stimulates and coordinates the work of the council executive board and committees.</a:t>
            </a:r>
          </a:p>
          <a:p>
            <a:pPr lvl="2" eaLnBrk="1" hangingPunct="1"/>
            <a:r>
              <a:rPr lang="en-US" altLang="en-US" sz="1400" dirty="0">
                <a:latin typeface="Museo Sans 300" panose="02000000000000000000" pitchFamily="50" charset="0"/>
                <a:cs typeface="Museo Sans 300" panose="02000000000000000000" pitchFamily="50" charset="0"/>
              </a:rPr>
              <a:t>Recruits strong volunteers for council leadership</a:t>
            </a:r>
          </a:p>
          <a:p>
            <a:pPr lvl="2" eaLnBrk="1" hangingPunct="1"/>
            <a:r>
              <a:rPr lang="en-US" altLang="en-US" sz="1400" dirty="0">
                <a:latin typeface="Museo Sans 300" panose="02000000000000000000" pitchFamily="50" charset="0"/>
                <a:cs typeface="Museo Sans 300" panose="02000000000000000000" pitchFamily="50" charset="0"/>
              </a:rPr>
              <a:t>Ignites their enthusiasm</a:t>
            </a:r>
          </a:p>
          <a:p>
            <a:pPr lvl="2" eaLnBrk="1" hangingPunct="1"/>
            <a:r>
              <a:rPr lang="en-US" altLang="en-US" sz="1400" dirty="0">
                <a:latin typeface="Museo Sans 300" panose="02000000000000000000" pitchFamily="50" charset="0"/>
                <a:cs typeface="Museo Sans 300" panose="02000000000000000000" pitchFamily="50" charset="0"/>
              </a:rPr>
              <a:t>Welds individuals into a strong working team.</a:t>
            </a:r>
            <a:endParaRPr lang="en-US" altLang="en-US" sz="2800" dirty="0">
              <a:latin typeface="Museo Sans 300" panose="02000000000000000000" pitchFamily="50" charset="0"/>
              <a:cs typeface="Museo Sans 300" panose="02000000000000000000" pitchFamily="50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85D34E2-DD37-46A9-872D-0AA22873AC91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738529"/>
            <a:ext cx="6858000" cy="3886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1400" dirty="0">
                <a:latin typeface="Museo Sans 300" pitchFamily="50" charset="0"/>
              </a:rPr>
              <a:t>Lodge Leadership Development</a:t>
            </a:r>
          </a:p>
        </p:txBody>
      </p:sp>
    </p:spTree>
  </p:cSld>
  <p:clrMapOvr>
    <a:masterClrMapping/>
  </p:clrMapOvr>
  <p:transition spd="slow">
    <p:blinds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7C1DCF88-E02C-4BE3-BDC1-4F5BB168F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>
                <a:latin typeface="Museo Slab 700" panose="02000000000000000000" pitchFamily="50" charset="0"/>
                <a:cs typeface="Museo Slab 700" panose="02000000000000000000" pitchFamily="50" charset="0"/>
              </a:rPr>
              <a:t>Offices and their Jobs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737519A8-729C-444C-8EE8-93D292F97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1600" dirty="0">
                <a:latin typeface="Museo Sans 300" panose="02000000000000000000" pitchFamily="50" charset="0"/>
                <a:cs typeface="Museo Sans 300" panose="02000000000000000000" pitchFamily="50" charset="0"/>
              </a:rPr>
              <a:t>Scout Executive- Professional Scouter</a:t>
            </a:r>
          </a:p>
          <a:p>
            <a:pPr eaLnBrk="1" hangingPunct="1"/>
            <a:r>
              <a:rPr lang="en-US" altLang="en-US" sz="1600" dirty="0">
                <a:latin typeface="Museo Sans 300" panose="02000000000000000000" pitchFamily="50" charset="0"/>
                <a:cs typeface="Museo Sans 300" panose="02000000000000000000" pitchFamily="50" charset="0"/>
              </a:rPr>
              <a:t>Commissioned by the Boy Scouts of America, selected by the council executive board, and serves under its direction. </a:t>
            </a:r>
          </a:p>
          <a:p>
            <a:pPr lvl="1" eaLnBrk="1" hangingPunct="1"/>
            <a:r>
              <a:rPr lang="en-US" altLang="en-US" sz="1200" dirty="0">
                <a:latin typeface="Museo Sans 300" panose="02000000000000000000" pitchFamily="50" charset="0"/>
                <a:cs typeface="Museo Sans 300" panose="02000000000000000000" pitchFamily="50" charset="0"/>
              </a:rPr>
              <a:t>T</a:t>
            </a:r>
            <a:r>
              <a:rPr lang="en-US" altLang="en-US" sz="1600" dirty="0">
                <a:latin typeface="Museo Sans 300" panose="02000000000000000000" pitchFamily="50" charset="0"/>
                <a:cs typeface="Museo Sans 300" panose="02000000000000000000" pitchFamily="50" charset="0"/>
              </a:rPr>
              <a:t>he council secretary for all of its council committees, although he or she may delegate this responsibility to members of the professional staff. </a:t>
            </a:r>
          </a:p>
          <a:p>
            <a:pPr lvl="1" eaLnBrk="1" hangingPunct="1"/>
            <a:r>
              <a:rPr lang="en-US" altLang="en-US" sz="1600" dirty="0">
                <a:latin typeface="Museo Sans 300" panose="02000000000000000000" pitchFamily="50" charset="0"/>
                <a:cs typeface="Museo Sans 300" panose="02000000000000000000" pitchFamily="50" charset="0"/>
              </a:rPr>
              <a:t>Appoints and supervises all employees of the council, subject to the approval of the council executive board. </a:t>
            </a:r>
          </a:p>
          <a:p>
            <a:pPr lvl="1" eaLnBrk="1" hangingPunct="1"/>
            <a:r>
              <a:rPr lang="en-US" altLang="en-US" sz="1600" dirty="0">
                <a:latin typeface="Museo Sans 300" panose="02000000000000000000" pitchFamily="50" charset="0"/>
                <a:cs typeface="Museo Sans 300" panose="02000000000000000000" pitchFamily="50" charset="0"/>
              </a:rPr>
              <a:t>Maintains standards in the operation, program, and administration of the council.</a:t>
            </a:r>
          </a:p>
          <a:p>
            <a:pPr eaLnBrk="1" hangingPunct="1"/>
            <a:endParaRPr lang="en-US" altLang="en-US" sz="3200" dirty="0">
              <a:latin typeface="Museo Sans 300" panose="02000000000000000000" pitchFamily="50" charset="0"/>
              <a:cs typeface="Museo Sans 300" panose="02000000000000000000" pitchFamily="50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2F345CA-2318-4BFC-9C4A-C7F423179075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738529"/>
            <a:ext cx="6858000" cy="3886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1400" dirty="0">
                <a:latin typeface="Museo Sans 300" pitchFamily="50" charset="0"/>
              </a:rPr>
              <a:t>Lodge Leadership Development</a:t>
            </a:r>
          </a:p>
        </p:txBody>
      </p:sp>
    </p:spTree>
  </p:cSld>
  <p:clrMapOvr>
    <a:masterClrMapping/>
  </p:clrMapOvr>
  <p:transition spd="slow">
    <p:blinds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38AB0B4C-A36C-4D12-9F47-05EBA7A1B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>
                <a:latin typeface="Museo Slab 700" panose="02000000000000000000" pitchFamily="50" charset="0"/>
                <a:cs typeface="Museo Slab 700" panose="02000000000000000000" pitchFamily="50" charset="0"/>
              </a:rPr>
              <a:t>OA in the Council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A535B-971F-46C3-A158-2C0618BF59F0}"/>
              </a:ext>
            </a:extLst>
          </p:cNvPr>
          <p:cNvSpPr>
            <a:spLocks noGrp="1"/>
          </p:cNvSpPr>
          <p:nvPr>
            <p:ph idx="1"/>
          </p:nvPr>
        </p:nvSpPr>
        <p:spPr>
          <a:extLst/>
        </p:spPr>
        <p:txBody>
          <a:bodyPr numCol="2">
            <a:normAutofit lnSpcReduction="10000"/>
          </a:bodyPr>
          <a:lstStyle/>
          <a:p>
            <a:pPr lvl="2" eaLnBrk="1" hangingPunct="1">
              <a:defRPr/>
            </a:pPr>
            <a:r>
              <a:rPr lang="en-US" sz="1400" dirty="0"/>
              <a:t>Meetings</a:t>
            </a:r>
          </a:p>
          <a:p>
            <a:pPr lvl="3" eaLnBrk="1" hangingPunct="1">
              <a:defRPr/>
            </a:pPr>
            <a:r>
              <a:rPr lang="en-US" sz="1400" dirty="0"/>
              <a:t>Lodge Meetings</a:t>
            </a:r>
            <a:endParaRPr lang="en-US" sz="1100" dirty="0"/>
          </a:p>
          <a:p>
            <a:pPr lvl="3" eaLnBrk="1" hangingPunct="1">
              <a:defRPr/>
            </a:pPr>
            <a:r>
              <a:rPr lang="en-US" sz="1400" dirty="0"/>
              <a:t>Chapter Meetings</a:t>
            </a:r>
            <a:endParaRPr lang="en-US" sz="1100" dirty="0"/>
          </a:p>
          <a:p>
            <a:pPr lvl="3" eaLnBrk="1" hangingPunct="1">
              <a:defRPr/>
            </a:pPr>
            <a:r>
              <a:rPr lang="en-US" sz="1400" dirty="0"/>
              <a:t>Sectional Meetings</a:t>
            </a:r>
            <a:endParaRPr lang="en-US" sz="1100" dirty="0"/>
          </a:p>
          <a:p>
            <a:pPr lvl="2" eaLnBrk="1" hangingPunct="1">
              <a:defRPr/>
            </a:pPr>
            <a:r>
              <a:rPr lang="en-US" sz="1400" dirty="0"/>
              <a:t>Activities</a:t>
            </a:r>
          </a:p>
          <a:p>
            <a:pPr lvl="3" eaLnBrk="1" hangingPunct="1">
              <a:defRPr/>
            </a:pPr>
            <a:r>
              <a:rPr lang="en-US" sz="1400" dirty="0"/>
              <a:t>Fellowship Weekends</a:t>
            </a:r>
            <a:endParaRPr lang="en-US" sz="1100" dirty="0"/>
          </a:p>
          <a:p>
            <a:pPr lvl="3" eaLnBrk="1" hangingPunct="1">
              <a:defRPr/>
            </a:pPr>
            <a:r>
              <a:rPr lang="en-US" sz="1400" dirty="0"/>
              <a:t>Sectional Participation</a:t>
            </a:r>
            <a:endParaRPr lang="en-US" sz="1100" dirty="0"/>
          </a:p>
          <a:p>
            <a:pPr lvl="4" eaLnBrk="1" hangingPunct="1">
              <a:defRPr/>
            </a:pPr>
            <a:r>
              <a:rPr lang="en-US" sz="1400" dirty="0"/>
              <a:t>Conclave</a:t>
            </a:r>
            <a:endParaRPr lang="en-US" sz="1100" dirty="0"/>
          </a:p>
          <a:p>
            <a:pPr lvl="4" eaLnBrk="1" hangingPunct="1">
              <a:defRPr/>
            </a:pPr>
            <a:r>
              <a:rPr lang="en-US" sz="1400" dirty="0"/>
              <a:t>Section Training</a:t>
            </a:r>
            <a:endParaRPr lang="en-US" sz="1100" dirty="0"/>
          </a:p>
          <a:p>
            <a:pPr lvl="3" eaLnBrk="1" hangingPunct="1">
              <a:defRPr/>
            </a:pPr>
            <a:r>
              <a:rPr lang="en-US" sz="1400" dirty="0"/>
              <a:t>Induction Activities</a:t>
            </a:r>
          </a:p>
          <a:p>
            <a:pPr lvl="3" eaLnBrk="1" hangingPunct="1">
              <a:defRPr/>
            </a:pPr>
            <a:endParaRPr lang="en-US" sz="1400" dirty="0"/>
          </a:p>
          <a:p>
            <a:pPr lvl="3" eaLnBrk="1" hangingPunct="1">
              <a:defRPr/>
            </a:pPr>
            <a:endParaRPr lang="en-US" sz="1400" dirty="0"/>
          </a:p>
          <a:p>
            <a:pPr lvl="3" eaLnBrk="1" hangingPunct="1">
              <a:defRPr/>
            </a:pPr>
            <a:endParaRPr lang="en-US" sz="1400" dirty="0"/>
          </a:p>
          <a:p>
            <a:pPr lvl="3" eaLnBrk="1" hangingPunct="1">
              <a:defRPr/>
            </a:pPr>
            <a:r>
              <a:rPr lang="en-US" sz="1400" dirty="0"/>
              <a:t>Teams</a:t>
            </a:r>
            <a:endParaRPr lang="en-US" sz="1100" dirty="0"/>
          </a:p>
          <a:p>
            <a:pPr lvl="4" eaLnBrk="1" hangingPunct="1">
              <a:defRPr/>
            </a:pPr>
            <a:r>
              <a:rPr lang="en-US" sz="1400" dirty="0"/>
              <a:t>Ceremony </a:t>
            </a:r>
            <a:endParaRPr lang="en-US" sz="1100" dirty="0"/>
          </a:p>
          <a:p>
            <a:pPr lvl="4" eaLnBrk="1" hangingPunct="1">
              <a:defRPr/>
            </a:pPr>
            <a:r>
              <a:rPr lang="en-US" sz="1400" dirty="0"/>
              <a:t>Dance </a:t>
            </a:r>
            <a:endParaRPr lang="en-US" sz="1100" dirty="0"/>
          </a:p>
          <a:p>
            <a:pPr lvl="4" eaLnBrk="1" hangingPunct="1">
              <a:defRPr/>
            </a:pPr>
            <a:r>
              <a:rPr lang="en-US" sz="1400" dirty="0"/>
              <a:t>Drum</a:t>
            </a:r>
            <a:endParaRPr lang="en-US" sz="1100" dirty="0"/>
          </a:p>
          <a:p>
            <a:pPr lvl="3" eaLnBrk="1" hangingPunct="1">
              <a:defRPr/>
            </a:pPr>
            <a:r>
              <a:rPr lang="en-US" sz="1400" dirty="0"/>
              <a:t>Annual Banquet</a:t>
            </a:r>
            <a:endParaRPr lang="en-US" sz="1100" dirty="0"/>
          </a:p>
          <a:p>
            <a:pPr lvl="3" eaLnBrk="1" hangingPunct="1">
              <a:defRPr/>
            </a:pPr>
            <a:r>
              <a:rPr lang="en-US" sz="1400" dirty="0"/>
              <a:t>LLD</a:t>
            </a:r>
            <a:endParaRPr lang="en-US" sz="1100" dirty="0"/>
          </a:p>
          <a:p>
            <a:pPr lvl="2" eaLnBrk="1" hangingPunct="1">
              <a:defRPr/>
            </a:pPr>
            <a:r>
              <a:rPr lang="en-US" sz="1400" dirty="0"/>
              <a:t>Service</a:t>
            </a:r>
          </a:p>
          <a:p>
            <a:pPr lvl="3" eaLnBrk="1" hangingPunct="1">
              <a:defRPr/>
            </a:pPr>
            <a:r>
              <a:rPr lang="en-US" sz="1400" dirty="0"/>
              <a:t>Work Days</a:t>
            </a:r>
            <a:endParaRPr lang="en-US" sz="1100" dirty="0"/>
          </a:p>
          <a:p>
            <a:pPr lvl="3" eaLnBrk="1" hangingPunct="1">
              <a:defRPr/>
            </a:pPr>
            <a:r>
              <a:rPr lang="en-US" sz="1400" dirty="0"/>
              <a:t>Projects over summer</a:t>
            </a:r>
            <a:endParaRPr lang="en-US" sz="1100" dirty="0"/>
          </a:p>
          <a:p>
            <a:pPr lvl="3" eaLnBrk="1" hangingPunct="1">
              <a:defRPr/>
            </a:pPr>
            <a:r>
              <a:rPr lang="en-US" sz="1400" dirty="0"/>
              <a:t>Projects at Induction weekends</a:t>
            </a:r>
            <a:endParaRPr lang="en-US" sz="1100" dirty="0"/>
          </a:p>
          <a:p>
            <a:pPr eaLnBrk="1" hangingPunct="1">
              <a:defRPr/>
            </a:pPr>
            <a:endParaRPr lang="en-US" sz="28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6C03BE4-D4A4-408D-A89E-7230CB148DA4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738529"/>
            <a:ext cx="6858000" cy="3886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1400" dirty="0">
                <a:latin typeface="Museo Sans 300" pitchFamily="50" charset="0"/>
              </a:rPr>
              <a:t>Lodge Leadership Development</a:t>
            </a:r>
          </a:p>
        </p:txBody>
      </p:sp>
    </p:spTree>
  </p:cSld>
  <p:clrMapOvr>
    <a:masterClrMapping/>
  </p:clrMapOvr>
  <p:transition spd="slow">
    <p:blind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District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00075" y="2730918"/>
            <a:ext cx="5829300" cy="477101"/>
          </a:xfrm>
        </p:spPr>
        <p:txBody>
          <a:bodyPr>
            <a:normAutofit/>
          </a:bodyPr>
          <a:lstStyle/>
          <a:p>
            <a:r>
              <a:rPr lang="en-US" dirty="0"/>
              <a:t>Part 2</a:t>
            </a:r>
          </a:p>
        </p:txBody>
      </p:sp>
    </p:spTree>
    <p:extLst>
      <p:ext uri="{BB962C8B-B14F-4D97-AF65-F5344CB8AC3E}">
        <p14:creationId xmlns:p14="http://schemas.microsoft.com/office/powerpoint/2010/main" val="2810735987"/>
      </p:ext>
    </p:extLst>
  </p:cSld>
  <p:clrMapOvr>
    <a:masterClrMapping/>
  </p:clrMapOvr>
  <p:transition spd="slow">
    <p:blinds/>
  </p:transition>
</p:sld>
</file>

<file path=ppt/theme/theme1.xml><?xml version="1.0" encoding="utf-8"?>
<a:theme xmlns:a="http://schemas.openxmlformats.org/drawingml/2006/main" name="Budgeting for Success 05.31.2017-SF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udgeting for Success 05.31.2017-SFG" id="{03BC6AC2-206B-4CF6-90D0-46731C5DE01E}" vid="{71F59124-9589-47F1-9BD9-66526C10206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Budgeting for Success 05.31.2017-SFG</Template>
  <TotalTime>168</TotalTime>
  <Words>748</Words>
  <Application>Microsoft Office PowerPoint</Application>
  <PresentationFormat>Custom</PresentationFormat>
  <Paragraphs>153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Calibri</vt:lpstr>
      <vt:lpstr>MS PGothic</vt:lpstr>
      <vt:lpstr>Arial</vt:lpstr>
      <vt:lpstr>Museo Slab 700</vt:lpstr>
      <vt:lpstr>Museo Sans 300</vt:lpstr>
      <vt:lpstr>Budgeting for Success 05.31.2017-SFG</vt:lpstr>
      <vt:lpstr>Council and District Relations</vt:lpstr>
      <vt:lpstr>The Council</vt:lpstr>
      <vt:lpstr>What is the Council?</vt:lpstr>
      <vt:lpstr>Four Major Functions</vt:lpstr>
      <vt:lpstr>Offices and their Jobs</vt:lpstr>
      <vt:lpstr>Offices and their Jobs</vt:lpstr>
      <vt:lpstr>Offices and their Jobs</vt:lpstr>
      <vt:lpstr>OA in the Council</vt:lpstr>
      <vt:lpstr>The District</vt:lpstr>
      <vt:lpstr>The OA helps with these HOW? </vt:lpstr>
      <vt:lpstr>The OA helps with these HOW? </vt:lpstr>
      <vt:lpstr>The OA helps with these HOW? </vt:lpstr>
      <vt:lpstr>The OA helps with these HOW?</vt:lpstr>
      <vt:lpstr>Chapters in the District</vt:lpstr>
      <vt:lpstr>District making sure the council operates properly </vt:lpstr>
      <vt:lpstr>The Ties of Brotherhood</vt:lpstr>
      <vt:lpstr>How the OA fits into this</vt:lpstr>
      <vt:lpstr>OA Positions</vt:lpstr>
      <vt:lpstr>OA Positions</vt:lpstr>
      <vt:lpstr>District Events to Council Events</vt:lpstr>
      <vt:lpstr>OA Lodge and Chapter Chief Roundtable</vt:lpstr>
      <vt:lpstr>Mock Meeting</vt:lpstr>
      <vt:lpstr>Review of Part IV</vt:lpstr>
      <vt:lpstr>Closing</vt:lpstr>
      <vt:lpstr>Written by Noah McGovern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DeSocio</dc:creator>
  <cp:lastModifiedBy>Steve</cp:lastModifiedBy>
  <cp:revision>25</cp:revision>
  <dcterms:created xsi:type="dcterms:W3CDTF">2016-01-05T16:55:05Z</dcterms:created>
  <dcterms:modified xsi:type="dcterms:W3CDTF">2017-10-31T19:12:32Z</dcterms:modified>
</cp:coreProperties>
</file>