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1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" y="152400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733800"/>
            <a:ext cx="5562600" cy="8382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i="1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Insert Cell Name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2052960"/>
            <a:ext cx="6324600" cy="1828800"/>
          </a:xfrm>
        </p:spPr>
        <p:txBody>
          <a:bodyPr anchor="b"/>
          <a:lstStyle>
            <a:lvl1pPr algn="r">
              <a:defRPr sz="4200" spc="150" baseline="0"/>
            </a:lvl1pPr>
          </a:lstStyle>
          <a:p>
            <a:r>
              <a:rPr lang="en-US" dirty="0" smtClean="0"/>
              <a:t>Click to Insert Session Name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3246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2015 NATIONAL</a:t>
            </a:r>
            <a:r>
              <a:rPr lang="en-US" sz="1400" baseline="0" dirty="0" smtClean="0">
                <a:solidFill>
                  <a:schemeClr val="bg1"/>
                </a:solidFill>
              </a:rPr>
              <a:t> ORDER OF THE ARROW CONFERENCE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4" name="Picture 13" descr="NOAC2015_StandardLogo_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80" y="3048000"/>
            <a:ext cx="1844040" cy="10343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4" y="6110188"/>
            <a:ext cx="1112520" cy="58122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447800" y="6262300"/>
            <a:ext cx="647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2015 NATIONAL</a:t>
            </a:r>
            <a:r>
              <a:rPr lang="en-US" sz="1200" baseline="0" dirty="0" smtClean="0">
                <a:solidFill>
                  <a:schemeClr val="tx1"/>
                </a:solidFill>
              </a:rPr>
              <a:t> ORDER OF THE ARROW CONFERENCE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Developing Leadership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Inspiration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Welcome, we are glad that you could join us for Dynamic Inspiration, Developing your Leadership. </a:t>
            </a:r>
          </a:p>
          <a:p>
            <a:endParaRPr lang="en-US" dirty="0"/>
          </a:p>
          <a:p>
            <a:r>
              <a:rPr lang="en-US" dirty="0" smtClean="0"/>
              <a:t>To gain the most from this session today, we encourage you to actively participate and take notes.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1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begin please name a single word that describes or defines LEADERSHIP.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31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Now that we have our list of words that define leadership, lets rank these in order. (Beginning with 1 being the word that most defines/describes leadership)</a:t>
            </a:r>
          </a:p>
          <a:p>
            <a:endParaRPr lang="en-US" dirty="0"/>
          </a:p>
          <a:p>
            <a:r>
              <a:rPr lang="en-US" dirty="0" smtClean="0"/>
              <a:t>What does Wikipedia and the Dictionary define leadership as?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Ranking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3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Leadership is something that is developed over time. </a:t>
            </a:r>
          </a:p>
          <a:p>
            <a:endParaRPr lang="en-US" dirty="0"/>
          </a:p>
          <a:p>
            <a:r>
              <a:rPr lang="en-US" dirty="0" smtClean="0"/>
              <a:t>As you develop your leadership skills, you will find there are many types of leaders. </a:t>
            </a:r>
          </a:p>
          <a:p>
            <a:endParaRPr lang="en-US" dirty="0"/>
          </a:p>
          <a:p>
            <a:r>
              <a:rPr lang="en-US" dirty="0" smtClean="0"/>
              <a:t>A good leader is?</a:t>
            </a:r>
          </a:p>
          <a:p>
            <a:endParaRPr lang="en-US" dirty="0"/>
          </a:p>
          <a:p>
            <a:r>
              <a:rPr lang="en-US" dirty="0" smtClean="0"/>
              <a:t>A bad leader is?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and Bad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5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should a leader, lead by example?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Leading by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747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Is there a leadership skill, that you use, that works best?</a:t>
            </a:r>
          </a:p>
          <a:p>
            <a:endParaRPr lang="en-US" dirty="0"/>
          </a:p>
          <a:p>
            <a:r>
              <a:rPr lang="en-US" dirty="0" smtClean="0"/>
              <a:t>When do you use these skills and why do you choose to use them? </a:t>
            </a:r>
          </a:p>
          <a:p>
            <a:endParaRPr lang="en-US" dirty="0"/>
          </a:p>
          <a:p>
            <a:r>
              <a:rPr lang="en-US" dirty="0" smtClean="0"/>
              <a:t>How do you evaluate when to use a </a:t>
            </a:r>
            <a:r>
              <a:rPr lang="en-US" smtClean="0"/>
              <a:t>specific skill?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your leadership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96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AC Training Template">
  <a:themeElements>
    <a:clrScheme name="Custom 1">
      <a:dk1>
        <a:sysClr val="windowText" lastClr="000000"/>
      </a:dk1>
      <a:lt1>
        <a:sysClr val="window" lastClr="FFFFFF"/>
      </a:lt1>
      <a:dk2>
        <a:srgbClr val="34495D"/>
      </a:dk2>
      <a:lt2>
        <a:srgbClr val="F1F1F1"/>
      </a:lt2>
      <a:accent1>
        <a:srgbClr val="28282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 Training Template.potx</Template>
  <TotalTime>755</TotalTime>
  <Words>207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NOAC Training Template</vt:lpstr>
      <vt:lpstr>Dynamic Inspiration</vt:lpstr>
      <vt:lpstr>Introduction</vt:lpstr>
      <vt:lpstr>Introduction to Leadership</vt:lpstr>
      <vt:lpstr>Leadership Ranking</vt:lpstr>
      <vt:lpstr>Good and Bad Leadership</vt:lpstr>
      <vt:lpstr>Leading by example</vt:lpstr>
      <vt:lpstr>Building your leadership Skills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Torpey</dc:creator>
  <cp:lastModifiedBy>Jake Torpey</cp:lastModifiedBy>
  <cp:revision>15</cp:revision>
  <dcterms:created xsi:type="dcterms:W3CDTF">2015-03-14T12:26:04Z</dcterms:created>
  <dcterms:modified xsi:type="dcterms:W3CDTF">2015-07-13T15:44:15Z</dcterms:modified>
</cp:coreProperties>
</file>