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3" r:id="rId6"/>
    <p:sldId id="264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2538" y="-89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37160" y="152400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219200" y="3733800"/>
            <a:ext cx="5562600" cy="838200"/>
          </a:xfrm>
        </p:spPr>
        <p:txBody>
          <a:bodyPr anchor="t">
            <a:normAutofit/>
          </a:bodyPr>
          <a:lstStyle>
            <a:lvl1pPr marL="0" indent="0" algn="r">
              <a:buNone/>
              <a:defRPr sz="2200" i="1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Insert Cell Name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 hasCustomPrompt="1"/>
          </p:nvPr>
        </p:nvSpPr>
        <p:spPr>
          <a:xfrm>
            <a:off x="457200" y="2052960"/>
            <a:ext cx="6324600" cy="1828800"/>
          </a:xfrm>
        </p:spPr>
        <p:txBody>
          <a:bodyPr anchor="b"/>
          <a:lstStyle>
            <a:lvl1pPr algn="r">
              <a:defRPr sz="4200" spc="150" baseline="0"/>
            </a:lvl1pPr>
          </a:lstStyle>
          <a:p>
            <a:r>
              <a:rPr lang="en-US" dirty="0" smtClean="0"/>
              <a:t>Click to Insert Session Name</a:t>
            </a:r>
            <a:endParaRPr lang="en-US" dirty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228600" y="6324600"/>
            <a:ext cx="6477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2015 NATIONAL</a:t>
            </a:r>
            <a:r>
              <a:rPr lang="en-US" sz="1400" baseline="0" dirty="0" smtClean="0">
                <a:solidFill>
                  <a:schemeClr val="bg1"/>
                </a:solidFill>
              </a:rPr>
              <a:t> ORDER OF THE ARROW CONFERENCE</a:t>
            </a:r>
            <a:endParaRPr lang="en-US" sz="1400" dirty="0">
              <a:solidFill>
                <a:schemeClr val="bg1"/>
              </a:solidFill>
            </a:endParaRPr>
          </a:p>
        </p:txBody>
      </p:sp>
      <p:pic>
        <p:nvPicPr>
          <p:cNvPr id="14" name="Picture 13" descr="NOAC2015_StandardLogo_White.ep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8980" y="3048000"/>
            <a:ext cx="1844040" cy="103436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1" name="Picture 10"/>
          <p:cNvPicPr/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704" y="6110188"/>
            <a:ext cx="1112520" cy="581224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TextBox 11"/>
          <p:cNvSpPr txBox="1"/>
          <p:nvPr/>
        </p:nvSpPr>
        <p:spPr>
          <a:xfrm>
            <a:off x="1447800" y="6262300"/>
            <a:ext cx="6477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dirty="0" smtClean="0">
                <a:solidFill>
                  <a:schemeClr val="tx1"/>
                </a:solidFill>
              </a:rPr>
              <a:t>2015 NATIONAL</a:t>
            </a:r>
            <a:r>
              <a:rPr lang="en-US" sz="1200" baseline="0" dirty="0" smtClean="0">
                <a:solidFill>
                  <a:schemeClr val="tx1"/>
                </a:solidFill>
              </a:rPr>
              <a:t> ORDER OF THE ARROW CONFERENCE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6" r:id="rId3"/>
    <p:sldLayoutId id="2147483678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143000" y="3733800"/>
            <a:ext cx="5562600" cy="838200"/>
          </a:xfrm>
        </p:spPr>
        <p:txBody>
          <a:bodyPr/>
          <a:lstStyle/>
          <a:p>
            <a:r>
              <a:rPr lang="en-US" dirty="0" smtClean="0"/>
              <a:t>Recognition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Inspiration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887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2800" dirty="0" smtClean="0"/>
              <a:t>Home</a:t>
            </a:r>
          </a:p>
          <a:p>
            <a:endParaRPr lang="en-US" sz="2800" dirty="0" smtClean="0"/>
          </a:p>
          <a:p>
            <a:r>
              <a:rPr lang="en-US" sz="2800" dirty="0" smtClean="0"/>
              <a:t>Work</a:t>
            </a:r>
          </a:p>
          <a:p>
            <a:endParaRPr lang="en-US" sz="2800" dirty="0" smtClean="0"/>
          </a:p>
          <a:p>
            <a:r>
              <a:rPr lang="en-US" sz="2800" dirty="0" smtClean="0"/>
              <a:t>School</a:t>
            </a:r>
          </a:p>
          <a:p>
            <a:endParaRPr lang="en-US" sz="2800" dirty="0" smtClean="0"/>
          </a:p>
          <a:p>
            <a:r>
              <a:rPr lang="en-US" sz="2800" dirty="0" smtClean="0"/>
              <a:t>Society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3717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en-US" sz="4400" dirty="0" smtClean="0"/>
              <a:t>Reward</a:t>
            </a:r>
          </a:p>
          <a:p>
            <a:pPr marL="45720" indent="0" algn="ctr">
              <a:buNone/>
            </a:pPr>
            <a:endParaRPr lang="en-US" sz="4400" dirty="0"/>
          </a:p>
          <a:p>
            <a:pPr marL="45720" indent="0" algn="ctr">
              <a:buNone/>
            </a:pPr>
            <a:r>
              <a:rPr lang="en-US" sz="4400" dirty="0" smtClean="0"/>
              <a:t>Inspire</a:t>
            </a:r>
          </a:p>
          <a:p>
            <a:pPr marL="45720" indent="0" algn="ctr">
              <a:buNone/>
            </a:pPr>
            <a:endParaRPr lang="en-US" sz="4400" dirty="0"/>
          </a:p>
          <a:p>
            <a:pPr marL="45720" indent="0" algn="ctr">
              <a:buNone/>
            </a:pPr>
            <a:r>
              <a:rPr lang="en-US" sz="4400" dirty="0" smtClean="0"/>
              <a:t>Pride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Keys of recognition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0312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background of the award?</a:t>
            </a:r>
          </a:p>
          <a:p>
            <a:endParaRPr lang="en-US" dirty="0"/>
          </a:p>
          <a:p>
            <a:r>
              <a:rPr lang="en-US" dirty="0" smtClean="0"/>
              <a:t>When was it founded and why?</a:t>
            </a:r>
          </a:p>
          <a:p>
            <a:endParaRPr lang="en-US" dirty="0"/>
          </a:p>
          <a:p>
            <a:r>
              <a:rPr lang="en-US" dirty="0" smtClean="0"/>
              <a:t>How and why is it awarded?</a:t>
            </a:r>
          </a:p>
          <a:p>
            <a:endParaRPr lang="en-US" dirty="0"/>
          </a:p>
          <a:p>
            <a:r>
              <a:rPr lang="en-US" dirty="0" smtClean="0"/>
              <a:t>What does the award do to inspire, motivate, and recognize:</a:t>
            </a:r>
          </a:p>
          <a:p>
            <a:pPr lvl="1"/>
            <a:r>
              <a:rPr lang="en-US" dirty="0" smtClean="0"/>
              <a:t>The group?</a:t>
            </a:r>
          </a:p>
          <a:p>
            <a:pPr lvl="1"/>
            <a:r>
              <a:rPr lang="en-US" dirty="0" smtClean="0"/>
              <a:t>The individual?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OA Recognition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24389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endParaRPr lang="en-US" dirty="0" smtClean="0"/>
          </a:p>
          <a:p>
            <a:pPr marL="45720" indent="0">
              <a:buNone/>
            </a:pPr>
            <a:endParaRPr lang="en-US" dirty="0"/>
          </a:p>
          <a:p>
            <a:pPr marL="45720" indent="0" algn="ctr">
              <a:buNone/>
            </a:pPr>
            <a:endParaRPr lang="en-US" dirty="0" smtClean="0"/>
          </a:p>
          <a:p>
            <a:pPr marL="45720" indent="0" algn="ctr">
              <a:buNone/>
            </a:pPr>
            <a:r>
              <a:rPr lang="en-US" dirty="0" smtClean="0"/>
              <a:t>Recognition can have undesired side effects!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Warning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3726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For Training Resources and More Information Visit: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http://training.oa-bsa.org/noac2015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81263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OAC Training Template">
  <a:themeElements>
    <a:clrScheme name="Custom 1">
      <a:dk1>
        <a:sysClr val="windowText" lastClr="000000"/>
      </a:dk1>
      <a:lt1>
        <a:sysClr val="window" lastClr="FFFFFF"/>
      </a:lt1>
      <a:dk2>
        <a:srgbClr val="34495D"/>
      </a:dk2>
      <a:lt2>
        <a:srgbClr val="F1F1F1"/>
      </a:lt2>
      <a:accent1>
        <a:srgbClr val="28282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NOAC Training Template.potx</Template>
  <TotalTime>767</TotalTime>
  <Words>76</Words>
  <Application>Microsoft Office PowerPoint</Application>
  <PresentationFormat>On-screen Show (4:3)</PresentationFormat>
  <Paragraphs>34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NOAC Training Template</vt:lpstr>
      <vt:lpstr>Dynamic Inspiration</vt:lpstr>
      <vt:lpstr>Introduction</vt:lpstr>
      <vt:lpstr>Keys of recognition</vt:lpstr>
      <vt:lpstr>OA Recognition</vt:lpstr>
      <vt:lpstr>Warning</vt:lpstr>
      <vt:lpstr>For Training Resources and More Information Visit: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Jake Torpey</dc:creator>
  <cp:lastModifiedBy>Jake Torpey</cp:lastModifiedBy>
  <cp:revision>17</cp:revision>
  <dcterms:created xsi:type="dcterms:W3CDTF">2015-03-14T12:26:04Z</dcterms:created>
  <dcterms:modified xsi:type="dcterms:W3CDTF">2015-07-13T15:43:53Z</dcterms:modified>
</cp:coreProperties>
</file>