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0100" y="2282823"/>
            <a:ext cx="7772400" cy="1144087"/>
          </a:xfrm>
        </p:spPr>
        <p:txBody>
          <a:bodyPr/>
          <a:lstStyle>
            <a:lvl1pPr algn="ctr">
              <a:defRPr b="0" i="0">
                <a:solidFill>
                  <a:srgbClr val="FFFFFF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0100" y="3641224"/>
            <a:ext cx="7772400" cy="482099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FFFFFF"/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00100" y="3429000"/>
            <a:ext cx="77724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849" y="5857875"/>
            <a:ext cx="4075651" cy="64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70961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00013"/>
            <a:ext cx="1700213" cy="896769"/>
          </a:xfrm>
          <a:prstGeom prst="rect">
            <a:avLst/>
          </a:prstGeom>
          <a:solidFill>
            <a:srgbClr val="E422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599" cy="749454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4128"/>
            <a:ext cx="8229600" cy="4392035"/>
          </a:xfrm>
        </p:spPr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76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99803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FFFFFF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dirty="0"/>
              <a:t>How to Plan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34BA153-56E9-40E7-BE6A-4663D8195F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Lodge Leadership Development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 dirty="0">
                <a:latin typeface="Museo Slab 700" panose="02000000000000000000" pitchFamily="50" charset="0"/>
                <a:ea typeface="Arial"/>
                <a:cs typeface="Arial"/>
                <a:sym typeface="Arial"/>
              </a:rPr>
              <a:t>The Toolbox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idx="1"/>
          </p:nvPr>
        </p:nvSpPr>
        <p:spPr>
          <a:xfrm>
            <a:off x="457200" y="1478328"/>
            <a:ext cx="8229600" cy="439203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Council Professional Staff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Museo Sans 300" panose="02000000000000000000" pitchFamily="50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Lodge Budget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Museo Sans 300" panose="02000000000000000000" pitchFamily="50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Lodge/Council Calendar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Museo Sans 300" panose="02000000000000000000" pitchFamily="50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Pool of Team Members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567508B-FB7E-4B66-B7CA-EE2A9626527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54760"/>
            <a:ext cx="8229599" cy="74945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 dirty="0">
                <a:latin typeface="Museo Slab 700" panose="02000000000000000000" pitchFamily="50" charset="0"/>
                <a:ea typeface="Arial"/>
                <a:cs typeface="Arial"/>
                <a:sym typeface="Arial"/>
              </a:rPr>
              <a:t>The Event Committee Exercise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Lodge Training Chairman/Adviser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Planning Lodge Leadership Development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High Experience on LEC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Struggles: Inductions and Membership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Strengths: Communications and Finance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Want to meet needs of Lodge and include leadership component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159086-5F6B-4500-ACFA-8792362A5305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 dirty="0">
                <a:latin typeface="Museo Slab 700" panose="02000000000000000000" pitchFamily="50" charset="0"/>
                <a:ea typeface="Arial"/>
                <a:cs typeface="Arial"/>
                <a:sym typeface="Arial"/>
              </a:rPr>
              <a:t>Creative Event Planning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Avoid the “That’s how it’s done” mentality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useo Sans 300" panose="02000000000000000000" pitchFamily="50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Seek out youth leadership!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Museo Sans 300" panose="02000000000000000000" pitchFamily="50" charset="0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Museo Sans 300" panose="02000000000000000000" pitchFamily="50" charset="0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Creative event planning increases the chances of success.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63655CF-CFD2-46EC-BE8B-4B0A2E2B7A6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0" i="0" u="none" strike="noStrike" cap="none" dirty="0">
                <a:solidFill>
                  <a:schemeClr val="bg1"/>
                </a:solidFill>
                <a:latin typeface="Museo Slab 700" panose="02000000000000000000" pitchFamily="50" charset="0"/>
                <a:ea typeface="Arial"/>
                <a:cs typeface="Arial"/>
                <a:sym typeface="Arial"/>
              </a:rPr>
              <a:t>For Training Resources and More Information Visit: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bg1"/>
                </a:solidFill>
                <a:latin typeface="Museo Sans 300" panose="02000000000000000000" pitchFamily="50" charset="0"/>
                <a:ea typeface="Arial"/>
                <a:cs typeface="Arial"/>
                <a:sym typeface="Arial"/>
              </a:rPr>
              <a:t>http://training.oa-bsa.org/noac2015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dgeting for Success 05.31.2017-SF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udgeting for Success 05.31.2017-SFG" id="{03BC6AC2-206B-4CF6-90D0-46731C5DE01E}" vid="{71F59124-9589-47F1-9BD9-66526C102064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Budgeting for Success 05.31.2017-SFG</Template>
  <TotalTime>0</TotalTime>
  <Words>110</Words>
  <Application>Microsoft Office PowerPoint</Application>
  <PresentationFormat>On-screen Show (4:3)</PresentationFormat>
  <Paragraphs>29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Museo Sans 300</vt:lpstr>
      <vt:lpstr>Museo Slab 300</vt:lpstr>
      <vt:lpstr>Museo Slab 700</vt:lpstr>
      <vt:lpstr>Budgeting for Success 05.31.2017-SFG</vt:lpstr>
      <vt:lpstr>How to Plan</vt:lpstr>
      <vt:lpstr>The Toolbox</vt:lpstr>
      <vt:lpstr>The Event Committee Exercise</vt:lpstr>
      <vt:lpstr>Creative Event Planning</vt:lpstr>
      <vt:lpstr>For Training Resources and More Information Visit: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Plan</dc:title>
  <cp:lastModifiedBy>Steve</cp:lastModifiedBy>
  <cp:revision>1</cp:revision>
  <dcterms:modified xsi:type="dcterms:W3CDTF">2017-10-31T17:51:42Z</dcterms:modified>
</cp:coreProperties>
</file>