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8" r:id="rId11"/>
    <p:sldId id="267" r:id="rId12"/>
    <p:sldId id="269" r:id="rId13"/>
    <p:sldId id="262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2138"/>
    <a:srgbClr val="E422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/>
    <p:restoredTop sz="94640"/>
  </p:normalViewPr>
  <p:slideViewPr>
    <p:cSldViewPr snapToGrid="0" snapToObjects="1">
      <p:cViewPr varScale="1">
        <p:scale>
          <a:sx n="157" d="100"/>
          <a:sy n="157" d="100"/>
        </p:scale>
        <p:origin x="724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0" d="100"/>
          <a:sy n="70" d="100"/>
        </p:scale>
        <p:origin x="362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0E1298-C939-4A77-A97E-47FB88737A66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3D16008-F189-4E34-B165-D5838219E04B}">
      <dgm:prSet phldrT="[Text]"/>
      <dgm:spPr/>
      <dgm:t>
        <a:bodyPr/>
        <a:lstStyle/>
        <a:p>
          <a:r>
            <a:rPr lang="en-US" dirty="0">
              <a:latin typeface="Museo Sans 300" panose="02000000000000000000" pitchFamily="50" charset="0"/>
            </a:rPr>
            <a:t>Budget</a:t>
          </a:r>
        </a:p>
      </dgm:t>
    </dgm:pt>
    <dgm:pt modelId="{663AFE4E-EA6F-45C8-9A6A-4CF06AAF32BE}" type="parTrans" cxnId="{B5CC9208-7DE3-4C02-9C88-FD4EF3ABF7CB}">
      <dgm:prSet/>
      <dgm:spPr/>
      <dgm:t>
        <a:bodyPr/>
        <a:lstStyle/>
        <a:p>
          <a:endParaRPr lang="en-US"/>
        </a:p>
      </dgm:t>
    </dgm:pt>
    <dgm:pt modelId="{F002CDE6-7F62-481A-B4A6-D31DF7425024}" type="sibTrans" cxnId="{B5CC9208-7DE3-4C02-9C88-FD4EF3ABF7CB}">
      <dgm:prSet/>
      <dgm:spPr/>
      <dgm:t>
        <a:bodyPr/>
        <a:lstStyle/>
        <a:p>
          <a:endParaRPr lang="en-US"/>
        </a:p>
      </dgm:t>
    </dgm:pt>
    <dgm:pt modelId="{48A0668E-4626-4BDB-AC7A-91F830243E02}">
      <dgm:prSet phldrT="[Text]"/>
      <dgm:spPr/>
      <dgm:t>
        <a:bodyPr/>
        <a:lstStyle/>
        <a:p>
          <a:r>
            <a:rPr lang="en-US" dirty="0">
              <a:latin typeface="Museo Sans 300" panose="02000000000000000000" pitchFamily="50" charset="0"/>
            </a:rPr>
            <a:t>Revenues</a:t>
          </a:r>
        </a:p>
      </dgm:t>
    </dgm:pt>
    <dgm:pt modelId="{81D89DBF-8CB0-473E-8BB6-99F36A8ABB23}" type="parTrans" cxnId="{94C9EA15-766C-4149-BDBB-CE413D6F4D10}">
      <dgm:prSet/>
      <dgm:spPr/>
      <dgm:t>
        <a:bodyPr/>
        <a:lstStyle/>
        <a:p>
          <a:endParaRPr lang="en-US"/>
        </a:p>
      </dgm:t>
    </dgm:pt>
    <dgm:pt modelId="{0C9A2CE2-839E-4EE3-9356-2A67B40790CE}" type="sibTrans" cxnId="{94C9EA15-766C-4149-BDBB-CE413D6F4D10}">
      <dgm:prSet/>
      <dgm:spPr/>
      <dgm:t>
        <a:bodyPr/>
        <a:lstStyle/>
        <a:p>
          <a:endParaRPr lang="en-US"/>
        </a:p>
      </dgm:t>
    </dgm:pt>
    <dgm:pt modelId="{CA468ED8-FE26-48D6-8292-0F97493B1749}">
      <dgm:prSet phldrT="[Text]"/>
      <dgm:spPr/>
      <dgm:t>
        <a:bodyPr/>
        <a:lstStyle/>
        <a:p>
          <a:r>
            <a:rPr lang="en-US" dirty="0">
              <a:latin typeface="Museo Sans 300" panose="02000000000000000000" pitchFamily="50" charset="0"/>
            </a:rPr>
            <a:t>Fixed</a:t>
          </a:r>
        </a:p>
      </dgm:t>
    </dgm:pt>
    <dgm:pt modelId="{F035B357-D63B-4A3C-A8B3-BD28E333DE27}" type="parTrans" cxnId="{072E532E-4236-4B1D-BA60-83498581E1AF}">
      <dgm:prSet/>
      <dgm:spPr/>
      <dgm:t>
        <a:bodyPr/>
        <a:lstStyle/>
        <a:p>
          <a:endParaRPr lang="en-US"/>
        </a:p>
      </dgm:t>
    </dgm:pt>
    <dgm:pt modelId="{864FECDB-B5E1-4D30-B3B5-F7A4D1950ABC}" type="sibTrans" cxnId="{072E532E-4236-4B1D-BA60-83498581E1AF}">
      <dgm:prSet/>
      <dgm:spPr/>
      <dgm:t>
        <a:bodyPr/>
        <a:lstStyle/>
        <a:p>
          <a:endParaRPr lang="en-US"/>
        </a:p>
      </dgm:t>
    </dgm:pt>
    <dgm:pt modelId="{394301EE-E291-4827-9EF2-C9EF5CF3C5E0}">
      <dgm:prSet phldrT="[Text]"/>
      <dgm:spPr/>
      <dgm:t>
        <a:bodyPr/>
        <a:lstStyle/>
        <a:p>
          <a:r>
            <a:rPr lang="en-US" dirty="0">
              <a:latin typeface="Museo Sans 300" panose="02000000000000000000" pitchFamily="50" charset="0"/>
            </a:rPr>
            <a:t>Variable</a:t>
          </a:r>
        </a:p>
      </dgm:t>
    </dgm:pt>
    <dgm:pt modelId="{2B24F387-7950-44B6-83C0-9A61D6BDD7B4}" type="parTrans" cxnId="{C3BA3050-0170-4883-AF58-616BDBA4C072}">
      <dgm:prSet/>
      <dgm:spPr/>
      <dgm:t>
        <a:bodyPr/>
        <a:lstStyle/>
        <a:p>
          <a:endParaRPr lang="en-US"/>
        </a:p>
      </dgm:t>
    </dgm:pt>
    <dgm:pt modelId="{4135D6BA-33B9-4253-A2B3-DD3443506C39}" type="sibTrans" cxnId="{C3BA3050-0170-4883-AF58-616BDBA4C072}">
      <dgm:prSet/>
      <dgm:spPr/>
      <dgm:t>
        <a:bodyPr/>
        <a:lstStyle/>
        <a:p>
          <a:endParaRPr lang="en-US"/>
        </a:p>
      </dgm:t>
    </dgm:pt>
    <dgm:pt modelId="{EF166462-21A2-453D-BC22-21B4BA865A79}">
      <dgm:prSet phldrT="[Text]"/>
      <dgm:spPr/>
      <dgm:t>
        <a:bodyPr/>
        <a:lstStyle/>
        <a:p>
          <a:r>
            <a:rPr lang="en-US" dirty="0">
              <a:latin typeface="Museo Sans 300" panose="02000000000000000000" pitchFamily="50" charset="0"/>
            </a:rPr>
            <a:t>Costs</a:t>
          </a:r>
        </a:p>
      </dgm:t>
    </dgm:pt>
    <dgm:pt modelId="{7AAFC3F6-8CEE-4AF3-B934-D517983D1FC6}" type="parTrans" cxnId="{E08D12A8-C7D5-4A16-AEBA-A2889F7A462E}">
      <dgm:prSet/>
      <dgm:spPr/>
      <dgm:t>
        <a:bodyPr/>
        <a:lstStyle/>
        <a:p>
          <a:endParaRPr lang="en-US"/>
        </a:p>
      </dgm:t>
    </dgm:pt>
    <dgm:pt modelId="{8EE6DAA8-0F7C-41B6-81C7-C68F18CEECB0}" type="sibTrans" cxnId="{E08D12A8-C7D5-4A16-AEBA-A2889F7A462E}">
      <dgm:prSet/>
      <dgm:spPr/>
      <dgm:t>
        <a:bodyPr/>
        <a:lstStyle/>
        <a:p>
          <a:endParaRPr lang="en-US"/>
        </a:p>
      </dgm:t>
    </dgm:pt>
    <dgm:pt modelId="{EB8098B7-0D09-4C64-817D-F8C8DC7CD46D}">
      <dgm:prSet phldrT="[Text]"/>
      <dgm:spPr/>
      <dgm:t>
        <a:bodyPr/>
        <a:lstStyle/>
        <a:p>
          <a:r>
            <a:rPr lang="en-US" dirty="0">
              <a:latin typeface="Museo Sans 300" panose="02000000000000000000" pitchFamily="50" charset="0"/>
            </a:rPr>
            <a:t>Fixed</a:t>
          </a:r>
        </a:p>
      </dgm:t>
    </dgm:pt>
    <dgm:pt modelId="{8097B19C-504F-4BA5-89A1-47EF71F84557}" type="parTrans" cxnId="{1AA675A4-FBA9-4EA7-A485-5B05DECEF67F}">
      <dgm:prSet/>
      <dgm:spPr/>
      <dgm:t>
        <a:bodyPr/>
        <a:lstStyle/>
        <a:p>
          <a:endParaRPr lang="en-US"/>
        </a:p>
      </dgm:t>
    </dgm:pt>
    <dgm:pt modelId="{11F52501-1A95-4652-9A12-0777C615495F}" type="sibTrans" cxnId="{1AA675A4-FBA9-4EA7-A485-5B05DECEF67F}">
      <dgm:prSet/>
      <dgm:spPr/>
      <dgm:t>
        <a:bodyPr/>
        <a:lstStyle/>
        <a:p>
          <a:endParaRPr lang="en-US"/>
        </a:p>
      </dgm:t>
    </dgm:pt>
    <dgm:pt modelId="{35152A17-EFB7-46BD-86D6-BF9CAB7FF654}">
      <dgm:prSet phldrT="[Text]"/>
      <dgm:spPr/>
      <dgm:t>
        <a:bodyPr/>
        <a:lstStyle/>
        <a:p>
          <a:r>
            <a:rPr lang="en-US" dirty="0">
              <a:latin typeface="Museo Sans 300" panose="02000000000000000000" pitchFamily="50" charset="0"/>
            </a:rPr>
            <a:t>Variable</a:t>
          </a:r>
        </a:p>
      </dgm:t>
    </dgm:pt>
    <dgm:pt modelId="{FC0242B5-A343-4089-ADAE-19B4E7E661AF}" type="parTrans" cxnId="{9C360E78-7F97-4778-BC13-080327505D68}">
      <dgm:prSet/>
      <dgm:spPr/>
      <dgm:t>
        <a:bodyPr/>
        <a:lstStyle/>
        <a:p>
          <a:endParaRPr lang="en-US"/>
        </a:p>
      </dgm:t>
    </dgm:pt>
    <dgm:pt modelId="{7A32E174-E355-41F8-88E7-AEBE2B87798D}" type="sibTrans" cxnId="{9C360E78-7F97-4778-BC13-080327505D68}">
      <dgm:prSet/>
      <dgm:spPr/>
      <dgm:t>
        <a:bodyPr/>
        <a:lstStyle/>
        <a:p>
          <a:endParaRPr lang="en-US"/>
        </a:p>
      </dgm:t>
    </dgm:pt>
    <dgm:pt modelId="{703E6541-B18F-4D54-BA77-30E9E3412A5C}" type="pres">
      <dgm:prSet presAssocID="{9E0E1298-C939-4A77-A97E-47FB88737A6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2EABD32-C9A3-4E46-AAA7-F03D83742363}" type="pres">
      <dgm:prSet presAssocID="{F3D16008-F189-4E34-B165-D5838219E04B}" presName="hierRoot1" presStyleCnt="0"/>
      <dgm:spPr/>
    </dgm:pt>
    <dgm:pt modelId="{3F86F6D2-C386-4C60-949C-FECB7E06E9F9}" type="pres">
      <dgm:prSet presAssocID="{F3D16008-F189-4E34-B165-D5838219E04B}" presName="composite" presStyleCnt="0"/>
      <dgm:spPr/>
    </dgm:pt>
    <dgm:pt modelId="{BB349D6E-3D7C-4407-9F95-D194EB89EB5E}" type="pres">
      <dgm:prSet presAssocID="{F3D16008-F189-4E34-B165-D5838219E04B}" presName="background" presStyleLbl="node0" presStyleIdx="0" presStyleCnt="1"/>
      <dgm:spPr/>
    </dgm:pt>
    <dgm:pt modelId="{3ECD09CF-D909-47C5-8489-8ED5C6A9B1D9}" type="pres">
      <dgm:prSet presAssocID="{F3D16008-F189-4E34-B165-D5838219E04B}" presName="text" presStyleLbl="fgAcc0" presStyleIdx="0" presStyleCnt="1">
        <dgm:presLayoutVars>
          <dgm:chPref val="3"/>
        </dgm:presLayoutVars>
      </dgm:prSet>
      <dgm:spPr/>
    </dgm:pt>
    <dgm:pt modelId="{804565FA-C9EC-49C1-9416-088B12A722F2}" type="pres">
      <dgm:prSet presAssocID="{F3D16008-F189-4E34-B165-D5838219E04B}" presName="hierChild2" presStyleCnt="0"/>
      <dgm:spPr/>
    </dgm:pt>
    <dgm:pt modelId="{40DF56F9-917C-4FE0-ADBC-2087FD428916}" type="pres">
      <dgm:prSet presAssocID="{81D89DBF-8CB0-473E-8BB6-99F36A8ABB23}" presName="Name10" presStyleLbl="parChTrans1D2" presStyleIdx="0" presStyleCnt="2"/>
      <dgm:spPr/>
    </dgm:pt>
    <dgm:pt modelId="{D9C81CBE-4741-495C-A1B4-69D847163804}" type="pres">
      <dgm:prSet presAssocID="{48A0668E-4626-4BDB-AC7A-91F830243E02}" presName="hierRoot2" presStyleCnt="0"/>
      <dgm:spPr/>
    </dgm:pt>
    <dgm:pt modelId="{A902B531-F35F-437C-A5EB-C96DAD83EDF2}" type="pres">
      <dgm:prSet presAssocID="{48A0668E-4626-4BDB-AC7A-91F830243E02}" presName="composite2" presStyleCnt="0"/>
      <dgm:spPr/>
    </dgm:pt>
    <dgm:pt modelId="{DB59A0A6-24B0-40BD-8AD0-D9DA3C442175}" type="pres">
      <dgm:prSet presAssocID="{48A0668E-4626-4BDB-AC7A-91F830243E02}" presName="background2" presStyleLbl="node2" presStyleIdx="0" presStyleCnt="2"/>
      <dgm:spPr/>
    </dgm:pt>
    <dgm:pt modelId="{1087CE40-F31E-4206-A353-9D7780EFCB11}" type="pres">
      <dgm:prSet presAssocID="{48A0668E-4626-4BDB-AC7A-91F830243E02}" presName="text2" presStyleLbl="fgAcc2" presStyleIdx="0" presStyleCnt="2">
        <dgm:presLayoutVars>
          <dgm:chPref val="3"/>
        </dgm:presLayoutVars>
      </dgm:prSet>
      <dgm:spPr/>
    </dgm:pt>
    <dgm:pt modelId="{63670095-866A-4931-A473-B48FACA076D6}" type="pres">
      <dgm:prSet presAssocID="{48A0668E-4626-4BDB-AC7A-91F830243E02}" presName="hierChild3" presStyleCnt="0"/>
      <dgm:spPr/>
    </dgm:pt>
    <dgm:pt modelId="{577A343F-070C-44C5-905C-5BE8BB1CF974}" type="pres">
      <dgm:prSet presAssocID="{F035B357-D63B-4A3C-A8B3-BD28E333DE27}" presName="Name17" presStyleLbl="parChTrans1D3" presStyleIdx="0" presStyleCnt="4"/>
      <dgm:spPr/>
    </dgm:pt>
    <dgm:pt modelId="{EA1FCE13-2C67-407F-B57B-72046373AF1D}" type="pres">
      <dgm:prSet presAssocID="{CA468ED8-FE26-48D6-8292-0F97493B1749}" presName="hierRoot3" presStyleCnt="0"/>
      <dgm:spPr/>
    </dgm:pt>
    <dgm:pt modelId="{586059C3-AF02-4E89-9D95-82ABA75BB6A2}" type="pres">
      <dgm:prSet presAssocID="{CA468ED8-FE26-48D6-8292-0F97493B1749}" presName="composite3" presStyleCnt="0"/>
      <dgm:spPr/>
    </dgm:pt>
    <dgm:pt modelId="{5E39F27D-F135-4316-BCBA-4DA95AD5E8B4}" type="pres">
      <dgm:prSet presAssocID="{CA468ED8-FE26-48D6-8292-0F97493B1749}" presName="background3" presStyleLbl="node3" presStyleIdx="0" presStyleCnt="4"/>
      <dgm:spPr/>
    </dgm:pt>
    <dgm:pt modelId="{E6024559-2E74-4473-AB07-8FC43A74CFE2}" type="pres">
      <dgm:prSet presAssocID="{CA468ED8-FE26-48D6-8292-0F97493B1749}" presName="text3" presStyleLbl="fgAcc3" presStyleIdx="0" presStyleCnt="4">
        <dgm:presLayoutVars>
          <dgm:chPref val="3"/>
        </dgm:presLayoutVars>
      </dgm:prSet>
      <dgm:spPr/>
    </dgm:pt>
    <dgm:pt modelId="{A528DC69-7EB6-432C-BB66-3194403F8795}" type="pres">
      <dgm:prSet presAssocID="{CA468ED8-FE26-48D6-8292-0F97493B1749}" presName="hierChild4" presStyleCnt="0"/>
      <dgm:spPr/>
    </dgm:pt>
    <dgm:pt modelId="{C52BB9C7-8405-40E2-B98F-04CBD7270616}" type="pres">
      <dgm:prSet presAssocID="{2B24F387-7950-44B6-83C0-9A61D6BDD7B4}" presName="Name17" presStyleLbl="parChTrans1D3" presStyleIdx="1" presStyleCnt="4"/>
      <dgm:spPr/>
    </dgm:pt>
    <dgm:pt modelId="{DDBCB7DA-8D20-4A82-806D-495D422B960F}" type="pres">
      <dgm:prSet presAssocID="{394301EE-E291-4827-9EF2-C9EF5CF3C5E0}" presName="hierRoot3" presStyleCnt="0"/>
      <dgm:spPr/>
    </dgm:pt>
    <dgm:pt modelId="{3DDA2D71-3B58-4A6D-9F0A-71FE928F5818}" type="pres">
      <dgm:prSet presAssocID="{394301EE-E291-4827-9EF2-C9EF5CF3C5E0}" presName="composite3" presStyleCnt="0"/>
      <dgm:spPr/>
    </dgm:pt>
    <dgm:pt modelId="{333D329E-371A-45D8-AEAC-6A0724F2F1D8}" type="pres">
      <dgm:prSet presAssocID="{394301EE-E291-4827-9EF2-C9EF5CF3C5E0}" presName="background3" presStyleLbl="node3" presStyleIdx="1" presStyleCnt="4"/>
      <dgm:spPr/>
    </dgm:pt>
    <dgm:pt modelId="{C111B5A4-C2A8-486B-80C1-63742AF5EE87}" type="pres">
      <dgm:prSet presAssocID="{394301EE-E291-4827-9EF2-C9EF5CF3C5E0}" presName="text3" presStyleLbl="fgAcc3" presStyleIdx="1" presStyleCnt="4">
        <dgm:presLayoutVars>
          <dgm:chPref val="3"/>
        </dgm:presLayoutVars>
      </dgm:prSet>
      <dgm:spPr/>
    </dgm:pt>
    <dgm:pt modelId="{DCB87E5C-54C6-4AB3-89D0-411DB783B1DD}" type="pres">
      <dgm:prSet presAssocID="{394301EE-E291-4827-9EF2-C9EF5CF3C5E0}" presName="hierChild4" presStyleCnt="0"/>
      <dgm:spPr/>
    </dgm:pt>
    <dgm:pt modelId="{B48D39E3-9C9F-4AA9-91DF-1E6E3A3479A3}" type="pres">
      <dgm:prSet presAssocID="{7AAFC3F6-8CEE-4AF3-B934-D517983D1FC6}" presName="Name10" presStyleLbl="parChTrans1D2" presStyleIdx="1" presStyleCnt="2"/>
      <dgm:spPr/>
    </dgm:pt>
    <dgm:pt modelId="{18D8176F-A711-4ADB-8860-286746665466}" type="pres">
      <dgm:prSet presAssocID="{EF166462-21A2-453D-BC22-21B4BA865A79}" presName="hierRoot2" presStyleCnt="0"/>
      <dgm:spPr/>
    </dgm:pt>
    <dgm:pt modelId="{D436D3AB-5656-4AD5-BE5A-E47BB149826F}" type="pres">
      <dgm:prSet presAssocID="{EF166462-21A2-453D-BC22-21B4BA865A79}" presName="composite2" presStyleCnt="0"/>
      <dgm:spPr/>
    </dgm:pt>
    <dgm:pt modelId="{CCB3F686-A3B9-4A68-A473-52E84B8EC31F}" type="pres">
      <dgm:prSet presAssocID="{EF166462-21A2-453D-BC22-21B4BA865A79}" presName="background2" presStyleLbl="node2" presStyleIdx="1" presStyleCnt="2"/>
      <dgm:spPr/>
    </dgm:pt>
    <dgm:pt modelId="{1BD51D69-1AFF-4C54-9265-3C4F8C379B94}" type="pres">
      <dgm:prSet presAssocID="{EF166462-21A2-453D-BC22-21B4BA865A79}" presName="text2" presStyleLbl="fgAcc2" presStyleIdx="1" presStyleCnt="2">
        <dgm:presLayoutVars>
          <dgm:chPref val="3"/>
        </dgm:presLayoutVars>
      </dgm:prSet>
      <dgm:spPr/>
    </dgm:pt>
    <dgm:pt modelId="{B32A5F1D-1FF7-41FE-AF6A-9A57130C57C9}" type="pres">
      <dgm:prSet presAssocID="{EF166462-21A2-453D-BC22-21B4BA865A79}" presName="hierChild3" presStyleCnt="0"/>
      <dgm:spPr/>
    </dgm:pt>
    <dgm:pt modelId="{B5768351-3B3F-458F-8586-C196B274E4A9}" type="pres">
      <dgm:prSet presAssocID="{8097B19C-504F-4BA5-89A1-47EF71F84557}" presName="Name17" presStyleLbl="parChTrans1D3" presStyleIdx="2" presStyleCnt="4"/>
      <dgm:spPr/>
    </dgm:pt>
    <dgm:pt modelId="{690546C9-1910-4A0A-859C-53D912EDC637}" type="pres">
      <dgm:prSet presAssocID="{EB8098B7-0D09-4C64-817D-F8C8DC7CD46D}" presName="hierRoot3" presStyleCnt="0"/>
      <dgm:spPr/>
    </dgm:pt>
    <dgm:pt modelId="{4E82A1D5-D501-4FEA-B9E7-4E8338139A8A}" type="pres">
      <dgm:prSet presAssocID="{EB8098B7-0D09-4C64-817D-F8C8DC7CD46D}" presName="composite3" presStyleCnt="0"/>
      <dgm:spPr/>
    </dgm:pt>
    <dgm:pt modelId="{D515C49F-65E7-44CE-B349-4BA855D2D7F9}" type="pres">
      <dgm:prSet presAssocID="{EB8098B7-0D09-4C64-817D-F8C8DC7CD46D}" presName="background3" presStyleLbl="node3" presStyleIdx="2" presStyleCnt="4"/>
      <dgm:spPr/>
    </dgm:pt>
    <dgm:pt modelId="{0724D631-741F-42C9-A1B0-484F8C1D953F}" type="pres">
      <dgm:prSet presAssocID="{EB8098B7-0D09-4C64-817D-F8C8DC7CD46D}" presName="text3" presStyleLbl="fgAcc3" presStyleIdx="2" presStyleCnt="4">
        <dgm:presLayoutVars>
          <dgm:chPref val="3"/>
        </dgm:presLayoutVars>
      </dgm:prSet>
      <dgm:spPr/>
    </dgm:pt>
    <dgm:pt modelId="{8DB325CC-D65A-47F0-B383-01746F0E5151}" type="pres">
      <dgm:prSet presAssocID="{EB8098B7-0D09-4C64-817D-F8C8DC7CD46D}" presName="hierChild4" presStyleCnt="0"/>
      <dgm:spPr/>
    </dgm:pt>
    <dgm:pt modelId="{1C6F3B8E-6CAE-4644-A182-A0E3506803F7}" type="pres">
      <dgm:prSet presAssocID="{FC0242B5-A343-4089-ADAE-19B4E7E661AF}" presName="Name17" presStyleLbl="parChTrans1D3" presStyleIdx="3" presStyleCnt="4"/>
      <dgm:spPr/>
    </dgm:pt>
    <dgm:pt modelId="{E85381D6-E541-4492-AEEE-87620637B7EF}" type="pres">
      <dgm:prSet presAssocID="{35152A17-EFB7-46BD-86D6-BF9CAB7FF654}" presName="hierRoot3" presStyleCnt="0"/>
      <dgm:spPr/>
    </dgm:pt>
    <dgm:pt modelId="{CD6B5C0F-8717-43E4-82E2-2B9DA00D8B66}" type="pres">
      <dgm:prSet presAssocID="{35152A17-EFB7-46BD-86D6-BF9CAB7FF654}" presName="composite3" presStyleCnt="0"/>
      <dgm:spPr/>
    </dgm:pt>
    <dgm:pt modelId="{731AF442-A9A5-451C-A189-C6A88C1F7846}" type="pres">
      <dgm:prSet presAssocID="{35152A17-EFB7-46BD-86D6-BF9CAB7FF654}" presName="background3" presStyleLbl="node3" presStyleIdx="3" presStyleCnt="4"/>
      <dgm:spPr/>
    </dgm:pt>
    <dgm:pt modelId="{A47F137D-2FED-41AC-B917-F92AC06CA995}" type="pres">
      <dgm:prSet presAssocID="{35152A17-EFB7-46BD-86D6-BF9CAB7FF654}" presName="text3" presStyleLbl="fgAcc3" presStyleIdx="3" presStyleCnt="4">
        <dgm:presLayoutVars>
          <dgm:chPref val="3"/>
        </dgm:presLayoutVars>
      </dgm:prSet>
      <dgm:spPr/>
    </dgm:pt>
    <dgm:pt modelId="{E9CB5B8D-10F8-412F-9C21-F9D30A6968E8}" type="pres">
      <dgm:prSet presAssocID="{35152A17-EFB7-46BD-86D6-BF9CAB7FF654}" presName="hierChild4" presStyleCnt="0"/>
      <dgm:spPr/>
    </dgm:pt>
  </dgm:ptLst>
  <dgm:cxnLst>
    <dgm:cxn modelId="{B5CC9208-7DE3-4C02-9C88-FD4EF3ABF7CB}" srcId="{9E0E1298-C939-4A77-A97E-47FB88737A66}" destId="{F3D16008-F189-4E34-B165-D5838219E04B}" srcOrd="0" destOrd="0" parTransId="{663AFE4E-EA6F-45C8-9A6A-4CF06AAF32BE}" sibTransId="{F002CDE6-7F62-481A-B4A6-D31DF7425024}"/>
    <dgm:cxn modelId="{94C9EA15-766C-4149-BDBB-CE413D6F4D10}" srcId="{F3D16008-F189-4E34-B165-D5838219E04B}" destId="{48A0668E-4626-4BDB-AC7A-91F830243E02}" srcOrd="0" destOrd="0" parTransId="{81D89DBF-8CB0-473E-8BB6-99F36A8ABB23}" sibTransId="{0C9A2CE2-839E-4EE3-9356-2A67B40790CE}"/>
    <dgm:cxn modelId="{9887701B-F2FF-43EA-9892-47B973B08FD3}" type="presOf" srcId="{35152A17-EFB7-46BD-86D6-BF9CAB7FF654}" destId="{A47F137D-2FED-41AC-B917-F92AC06CA995}" srcOrd="0" destOrd="0" presId="urn:microsoft.com/office/officeart/2005/8/layout/hierarchy1"/>
    <dgm:cxn modelId="{072E532E-4236-4B1D-BA60-83498581E1AF}" srcId="{48A0668E-4626-4BDB-AC7A-91F830243E02}" destId="{CA468ED8-FE26-48D6-8292-0F97493B1749}" srcOrd="0" destOrd="0" parTransId="{F035B357-D63B-4A3C-A8B3-BD28E333DE27}" sibTransId="{864FECDB-B5E1-4D30-B3B5-F7A4D1950ABC}"/>
    <dgm:cxn modelId="{54A8312F-B0EC-4062-8EDD-9FD19A08E510}" type="presOf" srcId="{81D89DBF-8CB0-473E-8BB6-99F36A8ABB23}" destId="{40DF56F9-917C-4FE0-ADBC-2087FD428916}" srcOrd="0" destOrd="0" presId="urn:microsoft.com/office/officeart/2005/8/layout/hierarchy1"/>
    <dgm:cxn modelId="{C480543E-74D9-4CE7-AFE9-9A8DC955E848}" type="presOf" srcId="{7AAFC3F6-8CEE-4AF3-B934-D517983D1FC6}" destId="{B48D39E3-9C9F-4AA9-91DF-1E6E3A3479A3}" srcOrd="0" destOrd="0" presId="urn:microsoft.com/office/officeart/2005/8/layout/hierarchy1"/>
    <dgm:cxn modelId="{E1E62666-7714-4887-BEFD-85519AFE5861}" type="presOf" srcId="{48A0668E-4626-4BDB-AC7A-91F830243E02}" destId="{1087CE40-F31E-4206-A353-9D7780EFCB11}" srcOrd="0" destOrd="0" presId="urn:microsoft.com/office/officeart/2005/8/layout/hierarchy1"/>
    <dgm:cxn modelId="{D7114747-53BA-48D3-A049-C1E10F21E788}" type="presOf" srcId="{F035B357-D63B-4A3C-A8B3-BD28E333DE27}" destId="{577A343F-070C-44C5-905C-5BE8BB1CF974}" srcOrd="0" destOrd="0" presId="urn:microsoft.com/office/officeart/2005/8/layout/hierarchy1"/>
    <dgm:cxn modelId="{C3BA3050-0170-4883-AF58-616BDBA4C072}" srcId="{48A0668E-4626-4BDB-AC7A-91F830243E02}" destId="{394301EE-E291-4827-9EF2-C9EF5CF3C5E0}" srcOrd="1" destOrd="0" parTransId="{2B24F387-7950-44B6-83C0-9A61D6BDD7B4}" sibTransId="{4135D6BA-33B9-4253-A2B3-DD3443506C39}"/>
    <dgm:cxn modelId="{4E41E574-FE90-4150-8505-555370244583}" type="presOf" srcId="{F3D16008-F189-4E34-B165-D5838219E04B}" destId="{3ECD09CF-D909-47C5-8489-8ED5C6A9B1D9}" srcOrd="0" destOrd="0" presId="urn:microsoft.com/office/officeart/2005/8/layout/hierarchy1"/>
    <dgm:cxn modelId="{9C360E78-7F97-4778-BC13-080327505D68}" srcId="{EF166462-21A2-453D-BC22-21B4BA865A79}" destId="{35152A17-EFB7-46BD-86D6-BF9CAB7FF654}" srcOrd="1" destOrd="0" parTransId="{FC0242B5-A343-4089-ADAE-19B4E7E661AF}" sibTransId="{7A32E174-E355-41F8-88E7-AEBE2B87798D}"/>
    <dgm:cxn modelId="{D7741F8D-E81F-451A-877E-E2ADF952449A}" type="presOf" srcId="{EF166462-21A2-453D-BC22-21B4BA865A79}" destId="{1BD51D69-1AFF-4C54-9265-3C4F8C379B94}" srcOrd="0" destOrd="0" presId="urn:microsoft.com/office/officeart/2005/8/layout/hierarchy1"/>
    <dgm:cxn modelId="{A147EF93-FE0F-4353-8E83-5EC01DF6EF9B}" type="presOf" srcId="{CA468ED8-FE26-48D6-8292-0F97493B1749}" destId="{E6024559-2E74-4473-AB07-8FC43A74CFE2}" srcOrd="0" destOrd="0" presId="urn:microsoft.com/office/officeart/2005/8/layout/hierarchy1"/>
    <dgm:cxn modelId="{1AA675A4-FBA9-4EA7-A485-5B05DECEF67F}" srcId="{EF166462-21A2-453D-BC22-21B4BA865A79}" destId="{EB8098B7-0D09-4C64-817D-F8C8DC7CD46D}" srcOrd="0" destOrd="0" parTransId="{8097B19C-504F-4BA5-89A1-47EF71F84557}" sibTransId="{11F52501-1A95-4652-9A12-0777C615495F}"/>
    <dgm:cxn modelId="{E08D12A8-C7D5-4A16-AEBA-A2889F7A462E}" srcId="{F3D16008-F189-4E34-B165-D5838219E04B}" destId="{EF166462-21A2-453D-BC22-21B4BA865A79}" srcOrd="1" destOrd="0" parTransId="{7AAFC3F6-8CEE-4AF3-B934-D517983D1FC6}" sibTransId="{8EE6DAA8-0F7C-41B6-81C7-C68F18CEECB0}"/>
    <dgm:cxn modelId="{592C89AD-9E17-4C4F-87E5-4AC7FFCF60E9}" type="presOf" srcId="{2B24F387-7950-44B6-83C0-9A61D6BDD7B4}" destId="{C52BB9C7-8405-40E2-B98F-04CBD7270616}" srcOrd="0" destOrd="0" presId="urn:microsoft.com/office/officeart/2005/8/layout/hierarchy1"/>
    <dgm:cxn modelId="{0CD8DEB6-8289-45E4-8006-9F5F34C87086}" type="presOf" srcId="{9E0E1298-C939-4A77-A97E-47FB88737A66}" destId="{703E6541-B18F-4D54-BA77-30E9E3412A5C}" srcOrd="0" destOrd="0" presId="urn:microsoft.com/office/officeart/2005/8/layout/hierarchy1"/>
    <dgm:cxn modelId="{CD08B9C5-B564-49D6-8231-550F414D630F}" type="presOf" srcId="{8097B19C-504F-4BA5-89A1-47EF71F84557}" destId="{B5768351-3B3F-458F-8586-C196B274E4A9}" srcOrd="0" destOrd="0" presId="urn:microsoft.com/office/officeart/2005/8/layout/hierarchy1"/>
    <dgm:cxn modelId="{ED3A9AE6-C932-4F7C-B28C-E38DF6D8520B}" type="presOf" srcId="{394301EE-E291-4827-9EF2-C9EF5CF3C5E0}" destId="{C111B5A4-C2A8-486B-80C1-63742AF5EE87}" srcOrd="0" destOrd="0" presId="urn:microsoft.com/office/officeart/2005/8/layout/hierarchy1"/>
    <dgm:cxn modelId="{5D1C16EC-8B2F-4C3D-BEE8-5C921C63E6BA}" type="presOf" srcId="{FC0242B5-A343-4089-ADAE-19B4E7E661AF}" destId="{1C6F3B8E-6CAE-4644-A182-A0E3506803F7}" srcOrd="0" destOrd="0" presId="urn:microsoft.com/office/officeart/2005/8/layout/hierarchy1"/>
    <dgm:cxn modelId="{7F0B9EF8-9F17-4A1D-A647-825A634A5EED}" type="presOf" srcId="{EB8098B7-0D09-4C64-817D-F8C8DC7CD46D}" destId="{0724D631-741F-42C9-A1B0-484F8C1D953F}" srcOrd="0" destOrd="0" presId="urn:microsoft.com/office/officeart/2005/8/layout/hierarchy1"/>
    <dgm:cxn modelId="{620F1495-0537-402B-90EB-092E1F74FF18}" type="presParOf" srcId="{703E6541-B18F-4D54-BA77-30E9E3412A5C}" destId="{32EABD32-C9A3-4E46-AAA7-F03D83742363}" srcOrd="0" destOrd="0" presId="urn:microsoft.com/office/officeart/2005/8/layout/hierarchy1"/>
    <dgm:cxn modelId="{D16895C5-2D50-4E48-80EA-6379AAF2184D}" type="presParOf" srcId="{32EABD32-C9A3-4E46-AAA7-F03D83742363}" destId="{3F86F6D2-C386-4C60-949C-FECB7E06E9F9}" srcOrd="0" destOrd="0" presId="urn:microsoft.com/office/officeart/2005/8/layout/hierarchy1"/>
    <dgm:cxn modelId="{29FBADDB-BF63-47FD-8305-1C0D4C325A5E}" type="presParOf" srcId="{3F86F6D2-C386-4C60-949C-FECB7E06E9F9}" destId="{BB349D6E-3D7C-4407-9F95-D194EB89EB5E}" srcOrd="0" destOrd="0" presId="urn:microsoft.com/office/officeart/2005/8/layout/hierarchy1"/>
    <dgm:cxn modelId="{2D69B21A-C9DA-4C69-B328-C39EFD0897AE}" type="presParOf" srcId="{3F86F6D2-C386-4C60-949C-FECB7E06E9F9}" destId="{3ECD09CF-D909-47C5-8489-8ED5C6A9B1D9}" srcOrd="1" destOrd="0" presId="urn:microsoft.com/office/officeart/2005/8/layout/hierarchy1"/>
    <dgm:cxn modelId="{9FAE2BD0-7EF4-4A0C-82B1-4C5ADD9D8DEA}" type="presParOf" srcId="{32EABD32-C9A3-4E46-AAA7-F03D83742363}" destId="{804565FA-C9EC-49C1-9416-088B12A722F2}" srcOrd="1" destOrd="0" presId="urn:microsoft.com/office/officeart/2005/8/layout/hierarchy1"/>
    <dgm:cxn modelId="{9203E95F-2857-4EAC-8701-A073312F4C2D}" type="presParOf" srcId="{804565FA-C9EC-49C1-9416-088B12A722F2}" destId="{40DF56F9-917C-4FE0-ADBC-2087FD428916}" srcOrd="0" destOrd="0" presId="urn:microsoft.com/office/officeart/2005/8/layout/hierarchy1"/>
    <dgm:cxn modelId="{45720DA9-46B1-466D-B932-AD041F972EE4}" type="presParOf" srcId="{804565FA-C9EC-49C1-9416-088B12A722F2}" destId="{D9C81CBE-4741-495C-A1B4-69D847163804}" srcOrd="1" destOrd="0" presId="urn:microsoft.com/office/officeart/2005/8/layout/hierarchy1"/>
    <dgm:cxn modelId="{8E7A7953-EA25-4EB0-98E4-5478949382CA}" type="presParOf" srcId="{D9C81CBE-4741-495C-A1B4-69D847163804}" destId="{A902B531-F35F-437C-A5EB-C96DAD83EDF2}" srcOrd="0" destOrd="0" presId="urn:microsoft.com/office/officeart/2005/8/layout/hierarchy1"/>
    <dgm:cxn modelId="{3FB701A7-1F63-47C7-B64A-B07AD0C925A7}" type="presParOf" srcId="{A902B531-F35F-437C-A5EB-C96DAD83EDF2}" destId="{DB59A0A6-24B0-40BD-8AD0-D9DA3C442175}" srcOrd="0" destOrd="0" presId="urn:microsoft.com/office/officeart/2005/8/layout/hierarchy1"/>
    <dgm:cxn modelId="{A7554BC2-4F44-4D29-A0BA-2A0C94F2DE0D}" type="presParOf" srcId="{A902B531-F35F-437C-A5EB-C96DAD83EDF2}" destId="{1087CE40-F31E-4206-A353-9D7780EFCB11}" srcOrd="1" destOrd="0" presId="urn:microsoft.com/office/officeart/2005/8/layout/hierarchy1"/>
    <dgm:cxn modelId="{7127DF89-B2B6-4C3E-8749-C9C95525AEB3}" type="presParOf" srcId="{D9C81CBE-4741-495C-A1B4-69D847163804}" destId="{63670095-866A-4931-A473-B48FACA076D6}" srcOrd="1" destOrd="0" presId="urn:microsoft.com/office/officeart/2005/8/layout/hierarchy1"/>
    <dgm:cxn modelId="{455D5BD7-9A7F-4A36-8543-C73C71A4E9EA}" type="presParOf" srcId="{63670095-866A-4931-A473-B48FACA076D6}" destId="{577A343F-070C-44C5-905C-5BE8BB1CF974}" srcOrd="0" destOrd="0" presId="urn:microsoft.com/office/officeart/2005/8/layout/hierarchy1"/>
    <dgm:cxn modelId="{864B5AAC-AD77-48CA-9C46-2DC1E29C6E35}" type="presParOf" srcId="{63670095-866A-4931-A473-B48FACA076D6}" destId="{EA1FCE13-2C67-407F-B57B-72046373AF1D}" srcOrd="1" destOrd="0" presId="urn:microsoft.com/office/officeart/2005/8/layout/hierarchy1"/>
    <dgm:cxn modelId="{7C7031BD-2D70-4F13-BA61-0A4270D4ABE5}" type="presParOf" srcId="{EA1FCE13-2C67-407F-B57B-72046373AF1D}" destId="{586059C3-AF02-4E89-9D95-82ABA75BB6A2}" srcOrd="0" destOrd="0" presId="urn:microsoft.com/office/officeart/2005/8/layout/hierarchy1"/>
    <dgm:cxn modelId="{29BE6523-F0CB-44E3-8AB8-9EB257060463}" type="presParOf" srcId="{586059C3-AF02-4E89-9D95-82ABA75BB6A2}" destId="{5E39F27D-F135-4316-BCBA-4DA95AD5E8B4}" srcOrd="0" destOrd="0" presId="urn:microsoft.com/office/officeart/2005/8/layout/hierarchy1"/>
    <dgm:cxn modelId="{72F84F27-D02C-499E-A2DA-F0E03BF9A9DA}" type="presParOf" srcId="{586059C3-AF02-4E89-9D95-82ABA75BB6A2}" destId="{E6024559-2E74-4473-AB07-8FC43A74CFE2}" srcOrd="1" destOrd="0" presId="urn:microsoft.com/office/officeart/2005/8/layout/hierarchy1"/>
    <dgm:cxn modelId="{A4A05399-7B39-43A8-A843-41525498C2ED}" type="presParOf" srcId="{EA1FCE13-2C67-407F-B57B-72046373AF1D}" destId="{A528DC69-7EB6-432C-BB66-3194403F8795}" srcOrd="1" destOrd="0" presId="urn:microsoft.com/office/officeart/2005/8/layout/hierarchy1"/>
    <dgm:cxn modelId="{2457167A-733F-44F5-AC29-8E5EA0E452FB}" type="presParOf" srcId="{63670095-866A-4931-A473-B48FACA076D6}" destId="{C52BB9C7-8405-40E2-B98F-04CBD7270616}" srcOrd="2" destOrd="0" presId="urn:microsoft.com/office/officeart/2005/8/layout/hierarchy1"/>
    <dgm:cxn modelId="{DA5F9487-089C-4ED6-B881-79EC94D5AD02}" type="presParOf" srcId="{63670095-866A-4931-A473-B48FACA076D6}" destId="{DDBCB7DA-8D20-4A82-806D-495D422B960F}" srcOrd="3" destOrd="0" presId="urn:microsoft.com/office/officeart/2005/8/layout/hierarchy1"/>
    <dgm:cxn modelId="{6A5CF2B5-69E5-45D8-B03A-3669BB875070}" type="presParOf" srcId="{DDBCB7DA-8D20-4A82-806D-495D422B960F}" destId="{3DDA2D71-3B58-4A6D-9F0A-71FE928F5818}" srcOrd="0" destOrd="0" presId="urn:microsoft.com/office/officeart/2005/8/layout/hierarchy1"/>
    <dgm:cxn modelId="{218F4577-B231-44E6-90FE-47D470D9DFB1}" type="presParOf" srcId="{3DDA2D71-3B58-4A6D-9F0A-71FE928F5818}" destId="{333D329E-371A-45D8-AEAC-6A0724F2F1D8}" srcOrd="0" destOrd="0" presId="urn:microsoft.com/office/officeart/2005/8/layout/hierarchy1"/>
    <dgm:cxn modelId="{FFDADA4A-6CFE-40C8-8FC3-344EE03E6F48}" type="presParOf" srcId="{3DDA2D71-3B58-4A6D-9F0A-71FE928F5818}" destId="{C111B5A4-C2A8-486B-80C1-63742AF5EE87}" srcOrd="1" destOrd="0" presId="urn:microsoft.com/office/officeart/2005/8/layout/hierarchy1"/>
    <dgm:cxn modelId="{5BFA9CE5-E3CE-453B-BCE5-89B917D18124}" type="presParOf" srcId="{DDBCB7DA-8D20-4A82-806D-495D422B960F}" destId="{DCB87E5C-54C6-4AB3-89D0-411DB783B1DD}" srcOrd="1" destOrd="0" presId="urn:microsoft.com/office/officeart/2005/8/layout/hierarchy1"/>
    <dgm:cxn modelId="{04898F36-8394-49C0-93C3-2CBE89D2B4BA}" type="presParOf" srcId="{804565FA-C9EC-49C1-9416-088B12A722F2}" destId="{B48D39E3-9C9F-4AA9-91DF-1E6E3A3479A3}" srcOrd="2" destOrd="0" presId="urn:microsoft.com/office/officeart/2005/8/layout/hierarchy1"/>
    <dgm:cxn modelId="{32561CD0-6BD3-428E-BA47-C066A1A42728}" type="presParOf" srcId="{804565FA-C9EC-49C1-9416-088B12A722F2}" destId="{18D8176F-A711-4ADB-8860-286746665466}" srcOrd="3" destOrd="0" presId="urn:microsoft.com/office/officeart/2005/8/layout/hierarchy1"/>
    <dgm:cxn modelId="{0D66AE22-A70B-4920-8F7A-5781DEBEAEF8}" type="presParOf" srcId="{18D8176F-A711-4ADB-8860-286746665466}" destId="{D436D3AB-5656-4AD5-BE5A-E47BB149826F}" srcOrd="0" destOrd="0" presId="urn:microsoft.com/office/officeart/2005/8/layout/hierarchy1"/>
    <dgm:cxn modelId="{038FFF20-7135-4E45-8BFD-EB71BB22A10A}" type="presParOf" srcId="{D436D3AB-5656-4AD5-BE5A-E47BB149826F}" destId="{CCB3F686-A3B9-4A68-A473-52E84B8EC31F}" srcOrd="0" destOrd="0" presId="urn:microsoft.com/office/officeart/2005/8/layout/hierarchy1"/>
    <dgm:cxn modelId="{E0C42999-C377-4646-B208-C8927785016B}" type="presParOf" srcId="{D436D3AB-5656-4AD5-BE5A-E47BB149826F}" destId="{1BD51D69-1AFF-4C54-9265-3C4F8C379B94}" srcOrd="1" destOrd="0" presId="urn:microsoft.com/office/officeart/2005/8/layout/hierarchy1"/>
    <dgm:cxn modelId="{BD821219-1CFA-4840-ABF2-63302DC4D371}" type="presParOf" srcId="{18D8176F-A711-4ADB-8860-286746665466}" destId="{B32A5F1D-1FF7-41FE-AF6A-9A57130C57C9}" srcOrd="1" destOrd="0" presId="urn:microsoft.com/office/officeart/2005/8/layout/hierarchy1"/>
    <dgm:cxn modelId="{DA551392-DCB7-4ACA-BCF4-E06B070662A4}" type="presParOf" srcId="{B32A5F1D-1FF7-41FE-AF6A-9A57130C57C9}" destId="{B5768351-3B3F-458F-8586-C196B274E4A9}" srcOrd="0" destOrd="0" presId="urn:microsoft.com/office/officeart/2005/8/layout/hierarchy1"/>
    <dgm:cxn modelId="{EB79AB9C-A03D-4F08-AC64-591D073CD301}" type="presParOf" srcId="{B32A5F1D-1FF7-41FE-AF6A-9A57130C57C9}" destId="{690546C9-1910-4A0A-859C-53D912EDC637}" srcOrd="1" destOrd="0" presId="urn:microsoft.com/office/officeart/2005/8/layout/hierarchy1"/>
    <dgm:cxn modelId="{95C463E4-6EE9-4E8F-81AA-1F44DB46E4AA}" type="presParOf" srcId="{690546C9-1910-4A0A-859C-53D912EDC637}" destId="{4E82A1D5-D501-4FEA-B9E7-4E8338139A8A}" srcOrd="0" destOrd="0" presId="urn:microsoft.com/office/officeart/2005/8/layout/hierarchy1"/>
    <dgm:cxn modelId="{919A0CD7-1562-4639-8504-449A2020F7D5}" type="presParOf" srcId="{4E82A1D5-D501-4FEA-B9E7-4E8338139A8A}" destId="{D515C49F-65E7-44CE-B349-4BA855D2D7F9}" srcOrd="0" destOrd="0" presId="urn:microsoft.com/office/officeart/2005/8/layout/hierarchy1"/>
    <dgm:cxn modelId="{85F241CF-E56C-44EB-BCB9-8F338BB717E3}" type="presParOf" srcId="{4E82A1D5-D501-4FEA-B9E7-4E8338139A8A}" destId="{0724D631-741F-42C9-A1B0-484F8C1D953F}" srcOrd="1" destOrd="0" presId="urn:microsoft.com/office/officeart/2005/8/layout/hierarchy1"/>
    <dgm:cxn modelId="{8744F384-802E-4486-B171-FD60C0CF3260}" type="presParOf" srcId="{690546C9-1910-4A0A-859C-53D912EDC637}" destId="{8DB325CC-D65A-47F0-B383-01746F0E5151}" srcOrd="1" destOrd="0" presId="urn:microsoft.com/office/officeart/2005/8/layout/hierarchy1"/>
    <dgm:cxn modelId="{C0C57030-0AE0-4332-93C6-8D9120DBEC2B}" type="presParOf" srcId="{B32A5F1D-1FF7-41FE-AF6A-9A57130C57C9}" destId="{1C6F3B8E-6CAE-4644-A182-A0E3506803F7}" srcOrd="2" destOrd="0" presId="urn:microsoft.com/office/officeart/2005/8/layout/hierarchy1"/>
    <dgm:cxn modelId="{45CB8EFE-E85E-4D6B-9D76-50528BE5AA4C}" type="presParOf" srcId="{B32A5F1D-1FF7-41FE-AF6A-9A57130C57C9}" destId="{E85381D6-E541-4492-AEEE-87620637B7EF}" srcOrd="3" destOrd="0" presId="urn:microsoft.com/office/officeart/2005/8/layout/hierarchy1"/>
    <dgm:cxn modelId="{4431FE37-E09C-4BE0-8428-9C9E831276A5}" type="presParOf" srcId="{E85381D6-E541-4492-AEEE-87620637B7EF}" destId="{CD6B5C0F-8717-43E4-82E2-2B9DA00D8B66}" srcOrd="0" destOrd="0" presId="urn:microsoft.com/office/officeart/2005/8/layout/hierarchy1"/>
    <dgm:cxn modelId="{131FA8C8-72DE-455B-BF80-DA33ED22DA26}" type="presParOf" srcId="{CD6B5C0F-8717-43E4-82E2-2B9DA00D8B66}" destId="{731AF442-A9A5-451C-A189-C6A88C1F7846}" srcOrd="0" destOrd="0" presId="urn:microsoft.com/office/officeart/2005/8/layout/hierarchy1"/>
    <dgm:cxn modelId="{EB48F6A7-2199-4C9E-AF06-80DF9A1DC7D4}" type="presParOf" srcId="{CD6B5C0F-8717-43E4-82E2-2B9DA00D8B66}" destId="{A47F137D-2FED-41AC-B917-F92AC06CA995}" srcOrd="1" destOrd="0" presId="urn:microsoft.com/office/officeart/2005/8/layout/hierarchy1"/>
    <dgm:cxn modelId="{37E4831E-AB94-4647-8B36-0F3A082B52C9}" type="presParOf" srcId="{E85381D6-E541-4492-AEEE-87620637B7EF}" destId="{E9CB5B8D-10F8-412F-9C21-F9D30A6968E8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F3B8E-6CAE-4644-A182-A0E3506803F7}">
      <dsp:nvSpPr>
        <dsp:cNvPr id="0" name=""/>
        <dsp:cNvSpPr/>
      </dsp:nvSpPr>
      <dsp:spPr>
        <a:xfrm>
          <a:off x="4535685" y="2369563"/>
          <a:ext cx="779264" cy="370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729"/>
              </a:lnTo>
              <a:lnTo>
                <a:pt x="779264" y="252729"/>
              </a:lnTo>
              <a:lnTo>
                <a:pt x="779264" y="37085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768351-3B3F-458F-8586-C196B274E4A9}">
      <dsp:nvSpPr>
        <dsp:cNvPr id="0" name=""/>
        <dsp:cNvSpPr/>
      </dsp:nvSpPr>
      <dsp:spPr>
        <a:xfrm>
          <a:off x="3756421" y="2369563"/>
          <a:ext cx="779264" cy="370858"/>
        </a:xfrm>
        <a:custGeom>
          <a:avLst/>
          <a:gdLst/>
          <a:ahLst/>
          <a:cxnLst/>
          <a:rect l="0" t="0" r="0" b="0"/>
          <a:pathLst>
            <a:path>
              <a:moveTo>
                <a:pt x="779264" y="0"/>
              </a:moveTo>
              <a:lnTo>
                <a:pt x="779264" y="252729"/>
              </a:lnTo>
              <a:lnTo>
                <a:pt x="0" y="252729"/>
              </a:lnTo>
              <a:lnTo>
                <a:pt x="0" y="37085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8D39E3-9C9F-4AA9-91DF-1E6E3A3479A3}">
      <dsp:nvSpPr>
        <dsp:cNvPr id="0" name=""/>
        <dsp:cNvSpPr/>
      </dsp:nvSpPr>
      <dsp:spPr>
        <a:xfrm>
          <a:off x="2977157" y="1188977"/>
          <a:ext cx="1558528" cy="370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729"/>
              </a:lnTo>
              <a:lnTo>
                <a:pt x="1558528" y="252729"/>
              </a:lnTo>
              <a:lnTo>
                <a:pt x="1558528" y="37085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2BB9C7-8405-40E2-B98F-04CBD7270616}">
      <dsp:nvSpPr>
        <dsp:cNvPr id="0" name=""/>
        <dsp:cNvSpPr/>
      </dsp:nvSpPr>
      <dsp:spPr>
        <a:xfrm>
          <a:off x="1418629" y="2369563"/>
          <a:ext cx="779264" cy="370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729"/>
              </a:lnTo>
              <a:lnTo>
                <a:pt x="779264" y="252729"/>
              </a:lnTo>
              <a:lnTo>
                <a:pt x="779264" y="37085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7A343F-070C-44C5-905C-5BE8BB1CF974}">
      <dsp:nvSpPr>
        <dsp:cNvPr id="0" name=""/>
        <dsp:cNvSpPr/>
      </dsp:nvSpPr>
      <dsp:spPr>
        <a:xfrm>
          <a:off x="639365" y="2369563"/>
          <a:ext cx="779264" cy="370858"/>
        </a:xfrm>
        <a:custGeom>
          <a:avLst/>
          <a:gdLst/>
          <a:ahLst/>
          <a:cxnLst/>
          <a:rect l="0" t="0" r="0" b="0"/>
          <a:pathLst>
            <a:path>
              <a:moveTo>
                <a:pt x="779264" y="0"/>
              </a:moveTo>
              <a:lnTo>
                <a:pt x="779264" y="252729"/>
              </a:lnTo>
              <a:lnTo>
                <a:pt x="0" y="252729"/>
              </a:lnTo>
              <a:lnTo>
                <a:pt x="0" y="37085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DF56F9-917C-4FE0-ADBC-2087FD428916}">
      <dsp:nvSpPr>
        <dsp:cNvPr id="0" name=""/>
        <dsp:cNvSpPr/>
      </dsp:nvSpPr>
      <dsp:spPr>
        <a:xfrm>
          <a:off x="1418629" y="1188977"/>
          <a:ext cx="1558528" cy="370858"/>
        </a:xfrm>
        <a:custGeom>
          <a:avLst/>
          <a:gdLst/>
          <a:ahLst/>
          <a:cxnLst/>
          <a:rect l="0" t="0" r="0" b="0"/>
          <a:pathLst>
            <a:path>
              <a:moveTo>
                <a:pt x="1558528" y="0"/>
              </a:moveTo>
              <a:lnTo>
                <a:pt x="1558528" y="252729"/>
              </a:lnTo>
              <a:lnTo>
                <a:pt x="0" y="252729"/>
              </a:lnTo>
              <a:lnTo>
                <a:pt x="0" y="37085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349D6E-3D7C-4407-9F95-D194EB89EB5E}">
      <dsp:nvSpPr>
        <dsp:cNvPr id="0" name=""/>
        <dsp:cNvSpPr/>
      </dsp:nvSpPr>
      <dsp:spPr>
        <a:xfrm>
          <a:off x="2339578" y="379251"/>
          <a:ext cx="1275159" cy="809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CD09CF-D909-47C5-8489-8ED5C6A9B1D9}">
      <dsp:nvSpPr>
        <dsp:cNvPr id="0" name=""/>
        <dsp:cNvSpPr/>
      </dsp:nvSpPr>
      <dsp:spPr>
        <a:xfrm>
          <a:off x="2481262" y="513851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Museo Sans 300" panose="02000000000000000000" pitchFamily="50" charset="0"/>
            </a:rPr>
            <a:t>Budget</a:t>
          </a:r>
        </a:p>
      </dsp:txBody>
      <dsp:txXfrm>
        <a:off x="2504978" y="537567"/>
        <a:ext cx="1227727" cy="762294"/>
      </dsp:txXfrm>
    </dsp:sp>
    <dsp:sp modelId="{DB59A0A6-24B0-40BD-8AD0-D9DA3C442175}">
      <dsp:nvSpPr>
        <dsp:cNvPr id="0" name=""/>
        <dsp:cNvSpPr/>
      </dsp:nvSpPr>
      <dsp:spPr>
        <a:xfrm>
          <a:off x="781050" y="1559836"/>
          <a:ext cx="1275159" cy="809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87CE40-F31E-4206-A353-9D7780EFCB11}">
      <dsp:nvSpPr>
        <dsp:cNvPr id="0" name=""/>
        <dsp:cNvSpPr/>
      </dsp:nvSpPr>
      <dsp:spPr>
        <a:xfrm>
          <a:off x="922734" y="1694436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Museo Sans 300" panose="02000000000000000000" pitchFamily="50" charset="0"/>
            </a:rPr>
            <a:t>Revenues</a:t>
          </a:r>
        </a:p>
      </dsp:txBody>
      <dsp:txXfrm>
        <a:off x="946450" y="1718152"/>
        <a:ext cx="1227727" cy="762294"/>
      </dsp:txXfrm>
    </dsp:sp>
    <dsp:sp modelId="{5E39F27D-F135-4316-BCBA-4DA95AD5E8B4}">
      <dsp:nvSpPr>
        <dsp:cNvPr id="0" name=""/>
        <dsp:cNvSpPr/>
      </dsp:nvSpPr>
      <dsp:spPr>
        <a:xfrm>
          <a:off x="1785" y="2740421"/>
          <a:ext cx="1275159" cy="809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024559-2E74-4473-AB07-8FC43A74CFE2}">
      <dsp:nvSpPr>
        <dsp:cNvPr id="0" name=""/>
        <dsp:cNvSpPr/>
      </dsp:nvSpPr>
      <dsp:spPr>
        <a:xfrm>
          <a:off x="143470" y="2875022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Museo Sans 300" panose="02000000000000000000" pitchFamily="50" charset="0"/>
            </a:rPr>
            <a:t>Fixed</a:t>
          </a:r>
        </a:p>
      </dsp:txBody>
      <dsp:txXfrm>
        <a:off x="167186" y="2898738"/>
        <a:ext cx="1227727" cy="762294"/>
      </dsp:txXfrm>
    </dsp:sp>
    <dsp:sp modelId="{333D329E-371A-45D8-AEAC-6A0724F2F1D8}">
      <dsp:nvSpPr>
        <dsp:cNvPr id="0" name=""/>
        <dsp:cNvSpPr/>
      </dsp:nvSpPr>
      <dsp:spPr>
        <a:xfrm>
          <a:off x="1560314" y="2740421"/>
          <a:ext cx="1275159" cy="809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11B5A4-C2A8-486B-80C1-63742AF5EE87}">
      <dsp:nvSpPr>
        <dsp:cNvPr id="0" name=""/>
        <dsp:cNvSpPr/>
      </dsp:nvSpPr>
      <dsp:spPr>
        <a:xfrm>
          <a:off x="1701998" y="2875022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Museo Sans 300" panose="02000000000000000000" pitchFamily="50" charset="0"/>
            </a:rPr>
            <a:t>Variable</a:t>
          </a:r>
        </a:p>
      </dsp:txBody>
      <dsp:txXfrm>
        <a:off x="1725714" y="2898738"/>
        <a:ext cx="1227727" cy="762294"/>
      </dsp:txXfrm>
    </dsp:sp>
    <dsp:sp modelId="{CCB3F686-A3B9-4A68-A473-52E84B8EC31F}">
      <dsp:nvSpPr>
        <dsp:cNvPr id="0" name=""/>
        <dsp:cNvSpPr/>
      </dsp:nvSpPr>
      <dsp:spPr>
        <a:xfrm>
          <a:off x="3898106" y="1559836"/>
          <a:ext cx="1275159" cy="809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D51D69-1AFF-4C54-9265-3C4F8C379B94}">
      <dsp:nvSpPr>
        <dsp:cNvPr id="0" name=""/>
        <dsp:cNvSpPr/>
      </dsp:nvSpPr>
      <dsp:spPr>
        <a:xfrm>
          <a:off x="4039790" y="1694436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Museo Sans 300" panose="02000000000000000000" pitchFamily="50" charset="0"/>
            </a:rPr>
            <a:t>Costs</a:t>
          </a:r>
        </a:p>
      </dsp:txBody>
      <dsp:txXfrm>
        <a:off x="4063506" y="1718152"/>
        <a:ext cx="1227727" cy="762294"/>
      </dsp:txXfrm>
    </dsp:sp>
    <dsp:sp modelId="{D515C49F-65E7-44CE-B349-4BA855D2D7F9}">
      <dsp:nvSpPr>
        <dsp:cNvPr id="0" name=""/>
        <dsp:cNvSpPr/>
      </dsp:nvSpPr>
      <dsp:spPr>
        <a:xfrm>
          <a:off x="3118842" y="2740421"/>
          <a:ext cx="1275159" cy="809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24D631-741F-42C9-A1B0-484F8C1D953F}">
      <dsp:nvSpPr>
        <dsp:cNvPr id="0" name=""/>
        <dsp:cNvSpPr/>
      </dsp:nvSpPr>
      <dsp:spPr>
        <a:xfrm>
          <a:off x="3260526" y="2875022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Museo Sans 300" panose="02000000000000000000" pitchFamily="50" charset="0"/>
            </a:rPr>
            <a:t>Fixed</a:t>
          </a:r>
        </a:p>
      </dsp:txBody>
      <dsp:txXfrm>
        <a:off x="3284242" y="2898738"/>
        <a:ext cx="1227727" cy="762294"/>
      </dsp:txXfrm>
    </dsp:sp>
    <dsp:sp modelId="{731AF442-A9A5-451C-A189-C6A88C1F7846}">
      <dsp:nvSpPr>
        <dsp:cNvPr id="0" name=""/>
        <dsp:cNvSpPr/>
      </dsp:nvSpPr>
      <dsp:spPr>
        <a:xfrm>
          <a:off x="4677370" y="2740421"/>
          <a:ext cx="1275159" cy="809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F137D-2FED-41AC-B917-F92AC06CA995}">
      <dsp:nvSpPr>
        <dsp:cNvPr id="0" name=""/>
        <dsp:cNvSpPr/>
      </dsp:nvSpPr>
      <dsp:spPr>
        <a:xfrm>
          <a:off x="4819054" y="2875022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Museo Sans 300" panose="02000000000000000000" pitchFamily="50" charset="0"/>
            </a:rPr>
            <a:t>Variable</a:t>
          </a:r>
        </a:p>
      </dsp:txBody>
      <dsp:txXfrm>
        <a:off x="4842770" y="2898738"/>
        <a:ext cx="1227727" cy="762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C24E0-03C2-E74A-859B-489C6329F5D9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240E7-3E69-6D47-9AF4-9F0015A94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92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F9FEE-0FDF-4C41-8F3B-74F1923B2285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249B0-8CEC-E545-8EDD-EC519F018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00100" y="2282823"/>
            <a:ext cx="7772400" cy="1144087"/>
          </a:xfrm>
        </p:spPr>
        <p:txBody>
          <a:bodyPr/>
          <a:lstStyle>
            <a:lvl1pPr algn="ctr">
              <a:defRPr b="0" i="0">
                <a:solidFill>
                  <a:srgbClr val="FFFFFF"/>
                </a:solidFill>
                <a:latin typeface="Museo Slab 700"/>
                <a:cs typeface="Museo Slab 70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00100" y="3641224"/>
            <a:ext cx="7772400" cy="482099"/>
          </a:xfrm>
        </p:spPr>
        <p:txBody>
          <a:bodyPr/>
          <a:lstStyle>
            <a:lvl1pPr marL="0" indent="0" algn="ctr">
              <a:buNone/>
              <a:defRPr b="0" i="0">
                <a:solidFill>
                  <a:srgbClr val="FFFFFF"/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00100" y="3429000"/>
            <a:ext cx="77724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849" y="5857875"/>
            <a:ext cx="4075651" cy="643524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B1638C5-E6F6-4A39-B134-92CC943C55FF}"/>
              </a:ext>
            </a:extLst>
          </p:cNvPr>
          <p:cNvCxnSpPr/>
          <p:nvPr userDrawn="1"/>
        </p:nvCxnSpPr>
        <p:spPr>
          <a:xfrm>
            <a:off x="800100" y="3429000"/>
            <a:ext cx="77724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992CC11-9B71-4616-8AC0-DC3E0020F7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849" y="5857875"/>
            <a:ext cx="4075651" cy="64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45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00013"/>
            <a:ext cx="1700213" cy="896769"/>
          </a:xfrm>
          <a:prstGeom prst="rect">
            <a:avLst/>
          </a:prstGeom>
          <a:solidFill>
            <a:srgbClr val="E422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599" cy="749454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  <a:latin typeface="Museo Slab 700"/>
                <a:cs typeface="Museo Slab 70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4128"/>
            <a:ext cx="8229600" cy="4392035"/>
          </a:xfrm>
        </p:spPr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F1BDBF-5F86-471D-9286-91585E848077}"/>
              </a:ext>
            </a:extLst>
          </p:cNvPr>
          <p:cNvSpPr/>
          <p:nvPr userDrawn="1"/>
        </p:nvSpPr>
        <p:spPr>
          <a:xfrm>
            <a:off x="228600" y="100013"/>
            <a:ext cx="1700213" cy="896769"/>
          </a:xfrm>
          <a:prstGeom prst="rect">
            <a:avLst/>
          </a:prstGeom>
          <a:solidFill>
            <a:srgbClr val="E422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5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8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Here</a:t>
            </a:r>
          </a:p>
        </p:txBody>
      </p:sp>
    </p:spTree>
    <p:extLst>
      <p:ext uri="{BB962C8B-B14F-4D97-AF65-F5344CB8AC3E}">
        <p14:creationId xmlns:p14="http://schemas.microsoft.com/office/powerpoint/2010/main" val="2827982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FFFFFF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948" y="2182491"/>
            <a:ext cx="8679766" cy="963612"/>
          </a:xfrm>
        </p:spPr>
        <p:txBody>
          <a:bodyPr>
            <a:normAutofit fontScale="90000"/>
          </a:bodyPr>
          <a:lstStyle/>
          <a:p>
            <a:r>
              <a:rPr lang="en-US" dirty="0"/>
              <a:t>Budgeting For Success: Managing Lodge Event Budgets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" y="3726951"/>
            <a:ext cx="7772400" cy="48209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/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82586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2000">
        <p:fade/>
      </p:transition>
    </mc:Choice>
    <mc:Fallback xmlns="">
      <p:transition spd="med" advTm="12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Budgeting Roadmap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9" y="2254633"/>
            <a:ext cx="8229600" cy="21626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/>
              <a:t>Step Five: </a:t>
            </a:r>
          </a:p>
          <a:p>
            <a:pPr marL="0" indent="0" algn="ctr">
              <a:buNone/>
            </a:pPr>
            <a:r>
              <a:rPr lang="en-US" sz="4800" b="1" dirty="0"/>
              <a:t>Evaluate and Balance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0F72E13-2A23-489E-BF5D-12DD1A1A4FFF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62307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1368156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Budgeting Roadmap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308296"/>
            <a:ext cx="8229600" cy="481786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4000"/>
              </a:lnSpc>
              <a:buNone/>
            </a:pPr>
            <a:r>
              <a:rPr lang="en-US" b="1" dirty="0"/>
              <a:t>Step Six: Get it Approved</a:t>
            </a:r>
            <a:r>
              <a:rPr lang="en-US" sz="1400" b="1" dirty="0"/>
              <a:t> </a:t>
            </a:r>
          </a:p>
          <a:p>
            <a:pPr lvl="0"/>
            <a:r>
              <a:rPr lang="en-US" sz="2400" dirty="0"/>
              <a:t>Explain the process you followed, the “budgeting roadmap”</a:t>
            </a:r>
          </a:p>
          <a:p>
            <a:pPr lvl="0"/>
            <a:r>
              <a:rPr lang="en-US" sz="2400" dirty="0"/>
              <a:t>Overview the guidelines you set and provide your research</a:t>
            </a:r>
          </a:p>
          <a:p>
            <a:pPr lvl="0"/>
            <a:r>
              <a:rPr lang="en-US" sz="2400" dirty="0"/>
              <a:t>Walk through your spreadsheet slowly and in simple terms</a:t>
            </a:r>
          </a:p>
          <a:p>
            <a:pPr lvl="0"/>
            <a:r>
              <a:rPr lang="en-US" sz="2400" dirty="0"/>
              <a:t>Justify your budgeting decisions and explain why you made them</a:t>
            </a:r>
          </a:p>
          <a:p>
            <a:pPr marL="0" indent="0" algn="ctr">
              <a:lnSpc>
                <a:spcPct val="114000"/>
              </a:lnSpc>
              <a:buNone/>
            </a:pPr>
            <a:endParaRPr lang="en-US" b="1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BE7C93F-4A44-4692-827E-15926E40D5A6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62307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839186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Budgeting Roadmap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199" y="2254633"/>
            <a:ext cx="8229600" cy="21626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/>
              <a:t>Step Seven: </a:t>
            </a:r>
          </a:p>
          <a:p>
            <a:pPr marL="0" indent="0" algn="ctr">
              <a:buNone/>
            </a:pPr>
            <a:r>
              <a:rPr lang="en-US" sz="4800" b="1" dirty="0"/>
              <a:t>Get it Approved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94EF40B-0F9B-4D01-8BC3-DD3602C16995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62307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735563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Budgeting Roadmap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758462"/>
            <a:ext cx="9144000" cy="4318781"/>
          </a:xfrm>
        </p:spPr>
        <p:txBody>
          <a:bodyPr/>
          <a:lstStyle/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Step One: Define Your Guidelines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Step Two: Do Your Research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Step Three: Identify Fixed and Variable Costs and Revenues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Step Four: Formulate Your Budget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Step Five: Evaluate and Balance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Step Six: Get it Approved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Step Seven: Execute and Record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B410C1E-A954-4FE4-B345-6E272B32D607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62307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2749241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Takeaway Challenge</a:t>
            </a:r>
          </a:p>
        </p:txBody>
      </p:sp>
    </p:spTree>
    <p:extLst>
      <p:ext uri="{BB962C8B-B14F-4D97-AF65-F5344CB8AC3E}">
        <p14:creationId xmlns:p14="http://schemas.microsoft.com/office/powerpoint/2010/main" val="359671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41" y="1364566"/>
            <a:ext cx="8904849" cy="429064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By the end of this session, you’ll be able to:</a:t>
            </a:r>
            <a:endParaRPr lang="en-US" sz="1400" dirty="0"/>
          </a:p>
          <a:p>
            <a:pPr marL="0" lvl="0" indent="0">
              <a:buNone/>
            </a:pPr>
            <a:endParaRPr lang="en-US" sz="1200" dirty="0"/>
          </a:p>
          <a:p>
            <a:pPr lvl="0">
              <a:lnSpc>
                <a:spcPct val="114000"/>
              </a:lnSpc>
            </a:pPr>
            <a:r>
              <a:rPr lang="en-US" sz="2600" dirty="0"/>
              <a:t>Articulate your goals relating to event budgeting</a:t>
            </a:r>
          </a:p>
          <a:p>
            <a:pPr lvl="0">
              <a:lnSpc>
                <a:spcPct val="114000"/>
              </a:lnSpc>
            </a:pPr>
            <a:r>
              <a:rPr lang="en-US" sz="2600" dirty="0"/>
              <a:t>Conduct research necessary for formulating a budget</a:t>
            </a:r>
          </a:p>
          <a:p>
            <a:pPr lvl="0">
              <a:lnSpc>
                <a:spcPct val="114000"/>
              </a:lnSpc>
            </a:pPr>
            <a:r>
              <a:rPr lang="en-US" sz="2600" dirty="0"/>
              <a:t>Identify fixed and variable costs and revenues</a:t>
            </a:r>
          </a:p>
          <a:p>
            <a:pPr lvl="0">
              <a:lnSpc>
                <a:spcPct val="114000"/>
              </a:lnSpc>
            </a:pPr>
            <a:r>
              <a:rPr lang="en-US" sz="2600" dirty="0"/>
              <a:t>Use a basic Microsoft Excel model to formulate a budget</a:t>
            </a:r>
          </a:p>
          <a:p>
            <a:pPr lvl="0">
              <a:lnSpc>
                <a:spcPct val="114000"/>
              </a:lnSpc>
            </a:pPr>
            <a:r>
              <a:rPr lang="en-US" sz="2600" dirty="0"/>
              <a:t>Manage your budget once it has been approved</a:t>
            </a:r>
          </a:p>
          <a:p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879C4AC-83DA-4E2F-A028-7307BD29AB53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62307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2197322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Opening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45" y="1730326"/>
            <a:ext cx="8834510" cy="4747529"/>
          </a:xfrm>
        </p:spPr>
        <p:txBody>
          <a:bodyPr/>
          <a:lstStyle/>
          <a:p>
            <a:pPr marL="0" indent="0">
              <a:lnSpc>
                <a:spcPct val="114000"/>
              </a:lnSpc>
              <a:buNone/>
            </a:pPr>
            <a:r>
              <a:rPr lang="en-US" dirty="0"/>
              <a:t>Plan an event! Keep it realistic. Consider:</a:t>
            </a:r>
          </a:p>
          <a:p>
            <a:pPr>
              <a:lnSpc>
                <a:spcPct val="114000"/>
              </a:lnSpc>
            </a:pPr>
            <a:r>
              <a:rPr lang="en-US" sz="2600" dirty="0"/>
              <a:t>Type of event</a:t>
            </a:r>
          </a:p>
          <a:p>
            <a:pPr>
              <a:lnSpc>
                <a:spcPct val="114000"/>
              </a:lnSpc>
            </a:pPr>
            <a:r>
              <a:rPr lang="en-US" sz="2600" dirty="0"/>
              <a:t>Event name and theme</a:t>
            </a:r>
          </a:p>
          <a:p>
            <a:pPr>
              <a:lnSpc>
                <a:spcPct val="114000"/>
              </a:lnSpc>
            </a:pPr>
            <a:r>
              <a:rPr lang="en-US" sz="2600" dirty="0"/>
              <a:t>Number of people</a:t>
            </a:r>
          </a:p>
          <a:p>
            <a:pPr>
              <a:lnSpc>
                <a:spcPct val="114000"/>
              </a:lnSpc>
            </a:pPr>
            <a:r>
              <a:rPr lang="en-US" sz="2600" dirty="0"/>
              <a:t>Rough program schedule</a:t>
            </a:r>
          </a:p>
          <a:p>
            <a:pPr>
              <a:lnSpc>
                <a:spcPct val="114000"/>
              </a:lnSpc>
            </a:pPr>
            <a:r>
              <a:rPr lang="en-US" sz="2600" dirty="0"/>
              <a:t>Location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FFE9773-85CC-4B40-B9BA-6FE4032B9217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62307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417618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wise man once said…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4633"/>
            <a:ext cx="8229600" cy="43920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i="1" dirty="0"/>
              <a:t>“A wise man should have money in his head, though not in his heart.” </a:t>
            </a:r>
          </a:p>
          <a:p>
            <a:pPr marL="0" indent="0" algn="r">
              <a:buNone/>
            </a:pPr>
            <a:r>
              <a:rPr lang="en-US" sz="2400" i="1" dirty="0"/>
              <a:t>-Jonathan Swift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F7F510B-1D7B-4B5E-8773-D8760FAA950B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62307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2453270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Think Like a Businessman!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244880" y="2192761"/>
            <a:ext cx="3694073" cy="395128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r>
              <a:rPr lang="en-US" sz="2400" dirty="0"/>
              <a:t>Board of Directors</a:t>
            </a:r>
          </a:p>
          <a:p>
            <a:r>
              <a:rPr lang="en-US" sz="2400" dirty="0"/>
              <a:t>CEO</a:t>
            </a:r>
          </a:p>
          <a:p>
            <a:r>
              <a:rPr lang="en-US" sz="2400" dirty="0"/>
              <a:t>Maximize profits</a:t>
            </a:r>
          </a:p>
          <a:p>
            <a:r>
              <a:rPr lang="en-US" sz="2400" dirty="0"/>
              <a:t>Have a budget!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4656138" y="2319338"/>
            <a:ext cx="4487862" cy="395128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r>
              <a:rPr lang="en-US" sz="2400" dirty="0"/>
              <a:t>Lodge Executive Committee</a:t>
            </a:r>
          </a:p>
          <a:p>
            <a:r>
              <a:rPr lang="en-US" sz="2400" dirty="0"/>
              <a:t>Lodge Chief</a:t>
            </a:r>
          </a:p>
          <a:p>
            <a:r>
              <a:rPr lang="en-US" sz="2400" dirty="0"/>
              <a:t>Maximize program impact</a:t>
            </a:r>
          </a:p>
          <a:p>
            <a:r>
              <a:rPr lang="en-US" sz="2400" dirty="0"/>
              <a:t>Have a budget!</a:t>
            </a: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244878" y="1679608"/>
            <a:ext cx="3694071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u="sng" dirty="0"/>
              <a:t>A Business</a:t>
            </a: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4459455" y="1679608"/>
            <a:ext cx="4684542" cy="6397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u="sng" dirty="0"/>
              <a:t>An OA Lodge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459455" y="2319370"/>
            <a:ext cx="0" cy="2843473"/>
          </a:xfrm>
          <a:prstGeom prst="line">
            <a:avLst/>
          </a:prstGeom>
          <a:ln w="38100">
            <a:solidFill>
              <a:srgbClr val="D1213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Rectangle 2">
            <a:extLst>
              <a:ext uri="{FF2B5EF4-FFF2-40B4-BE49-F238E27FC236}">
                <a16:creationId xmlns:a16="http://schemas.microsoft.com/office/drawing/2014/main" id="{57139DEB-351D-45AE-9826-EA900BF9840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62307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742866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Budgeting 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8296"/>
            <a:ext cx="8229600" cy="481786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4000"/>
              </a:lnSpc>
              <a:buNone/>
            </a:pPr>
            <a:r>
              <a:rPr lang="en-US" b="1" dirty="0"/>
              <a:t>Step One: Define Your Guidelines</a:t>
            </a:r>
            <a:r>
              <a:rPr lang="en-US" sz="1400" b="1" dirty="0"/>
              <a:t> </a:t>
            </a:r>
            <a:endParaRPr lang="en-US" b="1" dirty="0"/>
          </a:p>
          <a:p>
            <a:pPr lvl="0">
              <a:lnSpc>
                <a:spcPct val="114000"/>
              </a:lnSpc>
            </a:pPr>
            <a:r>
              <a:rPr lang="en-US" sz="2400" dirty="0"/>
              <a:t>How many people are likely to attend?</a:t>
            </a:r>
          </a:p>
          <a:p>
            <a:pPr lvl="0">
              <a:lnSpc>
                <a:spcPct val="114000"/>
              </a:lnSpc>
            </a:pPr>
            <a:r>
              <a:rPr lang="en-US" sz="2400" dirty="0"/>
              <a:t>Do you want to make a profit or break even? </a:t>
            </a:r>
          </a:p>
          <a:p>
            <a:pPr lvl="0">
              <a:lnSpc>
                <a:spcPct val="114000"/>
              </a:lnSpc>
            </a:pPr>
            <a:r>
              <a:rPr lang="en-US" sz="2400" dirty="0"/>
              <a:t>What kind of event programs do you need to finance? </a:t>
            </a:r>
          </a:p>
          <a:p>
            <a:pPr lvl="0">
              <a:lnSpc>
                <a:spcPct val="114000"/>
              </a:lnSpc>
            </a:pPr>
            <a:r>
              <a:rPr lang="en-US" sz="2400" dirty="0"/>
              <a:t>What is the event menu? How will the food be provided?</a:t>
            </a:r>
          </a:p>
          <a:p>
            <a:pPr lvl="0">
              <a:lnSpc>
                <a:spcPct val="114000"/>
              </a:lnSpc>
            </a:pPr>
            <a:r>
              <a:rPr lang="en-US" sz="2400" dirty="0"/>
              <a:t>What items can you get donated?</a:t>
            </a:r>
            <a:endParaRPr lang="en-US" sz="2400" b="1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DE61D3F-4EE9-47D1-964F-7A8B13C13D45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62307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3794059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Budgeting 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54633"/>
            <a:ext cx="8229600" cy="21626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/>
              <a:t>Step Two: </a:t>
            </a:r>
          </a:p>
          <a:p>
            <a:pPr marL="0" indent="0" algn="ctr">
              <a:buNone/>
            </a:pPr>
            <a:r>
              <a:rPr lang="en-US" sz="4800" b="1" dirty="0"/>
              <a:t>Do Your Research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3C8BB1A-FB21-4B6E-97D6-BEF5311B7BC3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62307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1516868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Budgeting 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3551"/>
            <a:ext cx="9144000" cy="497261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Step Three: Identify Fixed and Variable Costs and Revenues</a:t>
            </a:r>
          </a:p>
          <a:p>
            <a:pPr marL="0" indent="0" algn="ctr">
              <a:buNone/>
            </a:pPr>
            <a:endParaRPr lang="en-US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38886513"/>
              </p:ext>
            </p:extLst>
          </p:nvPr>
        </p:nvGraphicFramePr>
        <p:xfrm>
          <a:off x="1523999" y="20621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E72651E1-55C6-458B-A502-D95840097DE1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62307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689651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Budgeting 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4955"/>
            <a:ext cx="8357357" cy="45702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/>
              <a:t>Step Four: Formulate Your Budget</a:t>
            </a:r>
          </a:p>
          <a:p>
            <a:pPr marL="0" indent="0" algn="ctr">
              <a:buNone/>
            </a:pPr>
            <a:endParaRPr lang="en-US" sz="4800" b="1" dirty="0"/>
          </a:p>
        </p:txBody>
      </p:sp>
      <p:pic>
        <p:nvPicPr>
          <p:cNvPr id="1026" name="Picture 2" descr="File:Microsoft Excel 2013 logo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251" y="3620072"/>
            <a:ext cx="2057253" cy="2019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A332199B-72A2-49DE-B8D4-C41B2E1DFF75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62307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3286032639"/>
      </p:ext>
    </p:extLst>
  </p:cSld>
  <p:clrMapOvr>
    <a:masterClrMapping/>
  </p:clrMapOvr>
</p:sld>
</file>

<file path=ppt/theme/theme1.xml><?xml version="1.0" encoding="utf-8"?>
<a:theme xmlns:a="http://schemas.openxmlformats.org/drawingml/2006/main" name="Budgeting for Success 05.31.2017-SF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udgeting for Success 05.31.2017-SFG" id="{03BC6AC2-206B-4CF6-90D0-46731C5DE01E}" vid="{71F59124-9589-47F1-9BD9-66526C1020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Budgeting for Success 05.31.2017-SFG</Template>
  <TotalTime>1071</TotalTime>
  <Words>400</Words>
  <Application>Microsoft Office PowerPoint</Application>
  <PresentationFormat>On-screen Show (4:3)</PresentationFormat>
  <Paragraphs>88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Museo Sans 300</vt:lpstr>
      <vt:lpstr>Museo Slab 300</vt:lpstr>
      <vt:lpstr>Museo Slab 700</vt:lpstr>
      <vt:lpstr>Budgeting for Success 05.31.2017-SFG</vt:lpstr>
      <vt:lpstr>Budgeting For Success: Managing Lodge Event Budgets</vt:lpstr>
      <vt:lpstr>Learning Objectives</vt:lpstr>
      <vt:lpstr>Opening Activity</vt:lpstr>
      <vt:lpstr>A wise man once said…</vt:lpstr>
      <vt:lpstr>Think Like a Businessman!</vt:lpstr>
      <vt:lpstr>The Budgeting Roadmap</vt:lpstr>
      <vt:lpstr>The Budgeting Roadmap</vt:lpstr>
      <vt:lpstr>The Budgeting Roadmap</vt:lpstr>
      <vt:lpstr>The Budgeting Roadmap</vt:lpstr>
      <vt:lpstr>The Budgeting Roadmap</vt:lpstr>
      <vt:lpstr>The Budgeting Roadmap</vt:lpstr>
      <vt:lpstr>The Budgeting Roadmap</vt:lpstr>
      <vt:lpstr>The Budgeting Roadmap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DeSocio</dc:creator>
  <cp:lastModifiedBy>Steve</cp:lastModifiedBy>
  <cp:revision>23</cp:revision>
  <dcterms:created xsi:type="dcterms:W3CDTF">2015-11-02T21:41:21Z</dcterms:created>
  <dcterms:modified xsi:type="dcterms:W3CDTF">2017-10-31T17:13:51Z</dcterms:modified>
</cp:coreProperties>
</file>