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Medium Lodge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Communication and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6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Lodge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Accounting – through the council</a:t>
            </a:r>
          </a:p>
          <a:p>
            <a:endParaRPr lang="en-US" dirty="0" smtClean="0"/>
          </a:p>
          <a:p>
            <a:r>
              <a:rPr lang="en-US" dirty="0" smtClean="0"/>
              <a:t>Budgeting – through the lodge</a:t>
            </a:r>
          </a:p>
          <a:p>
            <a:endParaRPr lang="en-US" dirty="0" smtClean="0"/>
          </a:p>
          <a:p>
            <a:r>
              <a:rPr lang="en-US" dirty="0" smtClean="0"/>
              <a:t>Dues &amp; Income – balance your budget!</a:t>
            </a:r>
          </a:p>
          <a:p>
            <a:endParaRPr lang="en-US" dirty="0" smtClean="0"/>
          </a:p>
          <a:p>
            <a:r>
              <a:rPr lang="en-US" dirty="0" smtClean="0"/>
              <a:t>Fundraising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8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Intra-Leadership</a:t>
            </a:r>
          </a:p>
          <a:p>
            <a:endParaRPr lang="en-US" dirty="0"/>
          </a:p>
          <a:p>
            <a:r>
              <a:rPr lang="en-US" dirty="0" smtClean="0"/>
              <a:t>Leaders to Members</a:t>
            </a:r>
          </a:p>
          <a:p>
            <a:endParaRPr lang="en-US" dirty="0"/>
          </a:p>
          <a:p>
            <a:r>
              <a:rPr lang="en-US" dirty="0" smtClean="0"/>
              <a:t>Members to Leaders</a:t>
            </a:r>
          </a:p>
          <a:p>
            <a:endParaRPr lang="en-US" dirty="0"/>
          </a:p>
          <a:p>
            <a:r>
              <a:rPr lang="en-US" dirty="0" smtClean="0"/>
              <a:t>Members to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2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</a:t>
            </a:r>
          </a:p>
          <a:p>
            <a:endParaRPr lang="en-US" dirty="0"/>
          </a:p>
          <a:p>
            <a:r>
              <a:rPr lang="en-US" dirty="0" smtClean="0"/>
              <a:t>Mail</a:t>
            </a:r>
          </a:p>
          <a:p>
            <a:endParaRPr lang="en-US" dirty="0"/>
          </a:p>
          <a:p>
            <a:r>
              <a:rPr lang="en-US" dirty="0" smtClean="0"/>
              <a:t>Electronic</a:t>
            </a:r>
          </a:p>
          <a:p>
            <a:endParaRPr lang="en-US" dirty="0"/>
          </a:p>
          <a:p>
            <a:r>
              <a:rPr lang="en-US" dirty="0" smtClean="0"/>
              <a:t>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7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17</TotalTime>
  <Words>59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NOAC_Powerpoint_Blue</vt:lpstr>
      <vt:lpstr>Medium Lodge Administration</vt:lpstr>
      <vt:lpstr>Lodge Finances</vt:lpstr>
      <vt:lpstr>Ways of Communications</vt:lpstr>
      <vt:lpstr>Methods of Communication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Medium Lodge Administration</dc:title>
  <dc:creator>Phil Raine</dc:creator>
  <cp:lastModifiedBy>Jake Torpey</cp:lastModifiedBy>
  <cp:revision>2</cp:revision>
  <dcterms:created xsi:type="dcterms:W3CDTF">2015-07-11T01:16:04Z</dcterms:created>
  <dcterms:modified xsi:type="dcterms:W3CDTF">2015-07-13T15:42:45Z</dcterms:modified>
</cp:coreProperties>
</file>