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6449" y="4006921"/>
            <a:ext cx="72890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Mega-Lodge Administration:</a:t>
            </a:r>
          </a:p>
          <a:p>
            <a:r>
              <a:rPr lang="en-US" sz="4800" dirty="0" smtClean="0"/>
              <a:t>Membership Utilization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6751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&amp; Icebreaker</a:t>
            </a:r>
          </a:p>
          <a:p>
            <a:r>
              <a:rPr lang="en-US" dirty="0" smtClean="0"/>
              <a:t>Your name</a:t>
            </a:r>
          </a:p>
          <a:p>
            <a:r>
              <a:rPr lang="en-US" dirty="0" smtClean="0"/>
              <a:t>Your lodge</a:t>
            </a:r>
          </a:p>
          <a:p>
            <a:r>
              <a:rPr lang="en-US" dirty="0" smtClean="0"/>
              <a:t>How many members </a:t>
            </a:r>
            <a:r>
              <a:rPr lang="en-US" smtClean="0"/>
              <a:t>are in your </a:t>
            </a:r>
            <a:r>
              <a:rPr lang="en-US" dirty="0" smtClean="0"/>
              <a:t>lodge?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50541" y="19991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some jobs the OA has?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sampling:</a:t>
            </a:r>
          </a:p>
          <a:p>
            <a:pPr lvl="1"/>
            <a:r>
              <a:rPr lang="en-US" dirty="0" smtClean="0"/>
              <a:t>Unit elections</a:t>
            </a:r>
          </a:p>
          <a:p>
            <a:pPr lvl="1"/>
            <a:r>
              <a:rPr lang="en-US" dirty="0" smtClean="0"/>
              <a:t>Camping promotion</a:t>
            </a:r>
          </a:p>
          <a:p>
            <a:pPr lvl="1"/>
            <a:r>
              <a:rPr lang="en-US" dirty="0" smtClean="0"/>
              <a:t>Inductions</a:t>
            </a:r>
          </a:p>
          <a:p>
            <a:pPr lvl="1"/>
            <a:r>
              <a:rPr lang="en-US" dirty="0" smtClean="0"/>
              <a:t>Camp service weekends</a:t>
            </a:r>
          </a:p>
          <a:p>
            <a:pPr lvl="1"/>
            <a:r>
              <a:rPr lang="en-US" dirty="0" smtClean="0"/>
              <a:t>Supporting council events</a:t>
            </a:r>
          </a:p>
          <a:p>
            <a:pPr lvl="1"/>
            <a:r>
              <a:rPr lang="en-US" dirty="0" smtClean="0"/>
              <a:t>Friends of Scouting</a:t>
            </a:r>
          </a:p>
          <a:p>
            <a:pPr lvl="1"/>
            <a:r>
              <a:rPr lang="en-US" dirty="0" smtClean="0"/>
              <a:t>Communications</a:t>
            </a:r>
          </a:p>
        </p:txBody>
      </p:sp>
    </p:spTree>
    <p:extLst>
      <p:ext uri="{BB962C8B-B14F-4D97-AF65-F5344CB8AC3E}">
        <p14:creationId xmlns:p14="http://schemas.microsoft.com/office/powerpoint/2010/main" val="36422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things a lodge </a:t>
            </a:r>
            <a:br>
              <a:rPr lang="en-US" dirty="0" smtClean="0"/>
            </a:br>
            <a:r>
              <a:rPr lang="en-US" dirty="0" smtClean="0"/>
              <a:t>might like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sampling:</a:t>
            </a:r>
          </a:p>
          <a:p>
            <a:pPr lvl="1"/>
            <a:r>
              <a:rPr lang="en-US" dirty="0" smtClean="0"/>
              <a:t>Lodge banquet</a:t>
            </a:r>
          </a:p>
          <a:p>
            <a:pPr lvl="1"/>
            <a:r>
              <a:rPr lang="en-US" dirty="0" smtClean="0"/>
              <a:t>Singing &amp; drumming team</a:t>
            </a:r>
          </a:p>
          <a:p>
            <a:pPr lvl="1"/>
            <a:r>
              <a:rPr lang="en-US" dirty="0" smtClean="0"/>
              <a:t>Dance team</a:t>
            </a:r>
          </a:p>
          <a:p>
            <a:pPr lvl="1"/>
            <a:r>
              <a:rPr lang="en-US" dirty="0" smtClean="0"/>
              <a:t>Cub Scout service</a:t>
            </a:r>
          </a:p>
          <a:p>
            <a:pPr lvl="1"/>
            <a:r>
              <a:rPr lang="en-US" dirty="0" smtClean="0"/>
              <a:t>Any 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02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get these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handles them?  </a:t>
            </a:r>
          </a:p>
          <a:p>
            <a:pPr lvl="1"/>
            <a:r>
              <a:rPr lang="en-US" dirty="0" smtClean="0"/>
              <a:t>Chapters?  </a:t>
            </a:r>
          </a:p>
          <a:p>
            <a:pPr lvl="1"/>
            <a:r>
              <a:rPr lang="en-US" dirty="0" smtClean="0"/>
              <a:t>The lodge?</a:t>
            </a:r>
          </a:p>
          <a:p>
            <a:r>
              <a:rPr lang="en-US" dirty="0" smtClean="0"/>
              <a:t>Committees?</a:t>
            </a:r>
          </a:p>
          <a:p>
            <a:pPr lvl="1"/>
            <a:r>
              <a:rPr lang="en-US" dirty="0" smtClean="0"/>
              <a:t>Need a youth to lead</a:t>
            </a:r>
          </a:p>
          <a:p>
            <a:pPr lvl="1"/>
            <a:r>
              <a:rPr lang="en-US" dirty="0" smtClean="0"/>
              <a:t>Need an adult to advise</a:t>
            </a:r>
          </a:p>
          <a:p>
            <a:r>
              <a:rPr lang="en-US" dirty="0" smtClean="0"/>
              <a:t>Who else?</a:t>
            </a:r>
          </a:p>
          <a:p>
            <a:pPr lvl="1"/>
            <a:r>
              <a:rPr lang="en-US" smtClean="0"/>
              <a:t>Membership inventories!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37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 for coming!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83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35</TotalTime>
  <Words>119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NOAC_Powerpoint_Red</vt:lpstr>
      <vt:lpstr>PowerPoint Presentation</vt:lpstr>
      <vt:lpstr>Welcome!</vt:lpstr>
      <vt:lpstr>What are some jobs the OA has?</vt:lpstr>
      <vt:lpstr>What are things a lodge  might like to do?</vt:lpstr>
      <vt:lpstr>How do you get these done?</vt:lpstr>
      <vt:lpstr>Thanks for coming!</vt:lpstr>
      <vt:lpstr>For Training Resources and More Information Visit: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J.W. Justice</dc:creator>
  <cp:lastModifiedBy>Jake Torpey</cp:lastModifiedBy>
  <cp:revision>8</cp:revision>
  <dcterms:created xsi:type="dcterms:W3CDTF">2015-07-10T17:58:57Z</dcterms:created>
  <dcterms:modified xsi:type="dcterms:W3CDTF">2015-07-13T15:42:57Z</dcterms:modified>
</cp:coreProperties>
</file>