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6449" y="4006921"/>
            <a:ext cx="72890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Mega-Lodge Administration:</a:t>
            </a:r>
          </a:p>
          <a:p>
            <a:r>
              <a:rPr lang="en-US" sz="4800" dirty="0" smtClean="0"/>
              <a:t>Logistics &amp; Organization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&amp; Icebreaker</a:t>
            </a:r>
          </a:p>
          <a:p>
            <a:r>
              <a:rPr lang="en-US" dirty="0" smtClean="0"/>
              <a:t>Your name</a:t>
            </a:r>
          </a:p>
          <a:p>
            <a:r>
              <a:rPr lang="en-US" dirty="0" smtClean="0"/>
              <a:t>Your lodge</a:t>
            </a:r>
          </a:p>
          <a:p>
            <a:r>
              <a:rPr lang="en-US" dirty="0" smtClean="0"/>
              <a:t>How many members </a:t>
            </a:r>
            <a:r>
              <a:rPr lang="en-US" smtClean="0"/>
              <a:t>are in your </a:t>
            </a:r>
            <a:r>
              <a:rPr lang="en-US" dirty="0" smtClean="0"/>
              <a:t>lodge?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50541" y="1999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Your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 many are </a:t>
            </a:r>
            <a:r>
              <a:rPr lang="en-US" u="sng" dirty="0" smtClean="0"/>
              <a:t>really</a:t>
            </a:r>
            <a:r>
              <a:rPr lang="en-US" dirty="0" smtClean="0"/>
              <a:t> in your lodge?</a:t>
            </a:r>
          </a:p>
          <a:p>
            <a:r>
              <a:rPr lang="en-US" dirty="0" smtClean="0"/>
              <a:t>Why do members come to functions?</a:t>
            </a:r>
            <a:endParaRPr lang="en-US" dirty="0"/>
          </a:p>
          <a:p>
            <a:pPr lvl="1"/>
            <a:r>
              <a:rPr lang="en-US" dirty="0" smtClean="0"/>
              <a:t>Why do others not come?</a:t>
            </a:r>
          </a:p>
          <a:p>
            <a:r>
              <a:rPr lang="en-US" dirty="0" smtClean="0"/>
              <a:t>Does your lodge have a </a:t>
            </a:r>
            <a:r>
              <a:rPr lang="en-US" u="sng" dirty="0" smtClean="0"/>
              <a:t>membership inventory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What should go in it?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22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LLD</a:t>
            </a:r>
          </a:p>
          <a:p>
            <a:r>
              <a:rPr lang="en-US" dirty="0" smtClean="0"/>
              <a:t>NLS and NLATS</a:t>
            </a:r>
          </a:p>
          <a:p>
            <a:r>
              <a:rPr lang="en-US" dirty="0" err="1" smtClean="0"/>
              <a:t>Philmont</a:t>
            </a:r>
            <a:r>
              <a:rPr lang="en-US" dirty="0" smtClean="0"/>
              <a:t> Training Center</a:t>
            </a:r>
          </a:p>
          <a:p>
            <a:r>
              <a:rPr lang="en-US" dirty="0" smtClean="0"/>
              <a:t>Section Conclave</a:t>
            </a:r>
          </a:p>
          <a:p>
            <a:r>
              <a:rPr lang="en-US" dirty="0" smtClean="0"/>
              <a:t>NOAC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79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the Lodge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unique challenges to the mega-lodge?</a:t>
            </a:r>
          </a:p>
          <a:p>
            <a:pPr lvl="1"/>
            <a:r>
              <a:rPr lang="en-US" smtClean="0"/>
              <a:t>Compared to smaller </a:t>
            </a:r>
            <a:r>
              <a:rPr lang="en-US" dirty="0" smtClean="0"/>
              <a:t>lodges</a:t>
            </a:r>
          </a:p>
          <a:p>
            <a:r>
              <a:rPr lang="en-US" dirty="0" smtClean="0"/>
              <a:t>What functions should the lodge do? Chapters?</a:t>
            </a:r>
          </a:p>
          <a:p>
            <a:r>
              <a:rPr lang="en-US" dirty="0" smtClean="0"/>
              <a:t>How big a role should chapters have in the mega-lodge?</a:t>
            </a:r>
          </a:p>
          <a:p>
            <a:r>
              <a:rPr lang="en-US" dirty="0" smtClean="0"/>
              <a:t>How does your structure let you operate?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5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for coming!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8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31</TotalTime>
  <Words>137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NOAC_Powerpoint_Red</vt:lpstr>
      <vt:lpstr>PowerPoint Presentation</vt:lpstr>
      <vt:lpstr>Welcome!</vt:lpstr>
      <vt:lpstr>Using Your Membership</vt:lpstr>
      <vt:lpstr>Training!</vt:lpstr>
      <vt:lpstr>Organizing the Lodge</vt:lpstr>
      <vt:lpstr>Thanks for coming!</vt:lpstr>
      <vt:lpstr>For Training Resources and More Information Visit: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J.W. Justice</dc:creator>
  <cp:lastModifiedBy>Jake Torpey</cp:lastModifiedBy>
  <cp:revision>7</cp:revision>
  <dcterms:created xsi:type="dcterms:W3CDTF">2015-07-10T17:58:57Z</dcterms:created>
  <dcterms:modified xsi:type="dcterms:W3CDTF">2015-07-13T15:42:36Z</dcterms:modified>
</cp:coreProperties>
</file>