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67" r:id="rId2"/>
    <p:sldId id="266" r:id="rId3"/>
    <p:sldId id="261" r:id="rId4"/>
    <p:sldId id="265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97" autoAdjust="0"/>
    <p:restoredTop sz="94660"/>
  </p:normalViewPr>
  <p:slideViewPr>
    <p:cSldViewPr snapToGrid="0">
      <p:cViewPr varScale="1">
        <p:scale>
          <a:sx n="67" d="100"/>
          <a:sy n="67" d="100"/>
        </p:scale>
        <p:origin x="7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9707" y="2865438"/>
            <a:ext cx="7357893" cy="1470025"/>
          </a:xfrm>
        </p:spPr>
        <p:txBody>
          <a:bodyPr/>
          <a:lstStyle>
            <a:lvl1pPr algn="r">
              <a:defRPr b="0" i="0">
                <a:latin typeface="Museo Slab 700"/>
                <a:cs typeface="Museo Slab 70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4628183"/>
            <a:ext cx="8534400" cy="1752600"/>
          </a:xfrm>
        </p:spPr>
        <p:txBody>
          <a:bodyPr/>
          <a:lstStyle>
            <a:lvl1pPr marL="0" indent="0" algn="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14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0" i="0">
                <a:latin typeface="Museo Slab 700"/>
                <a:cs typeface="Museo Slab 70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00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8462" y="274638"/>
            <a:ext cx="9203937" cy="1143000"/>
          </a:xfrm>
        </p:spPr>
        <p:txBody>
          <a:bodyPr>
            <a:normAutofit/>
          </a:bodyPr>
          <a:lstStyle>
            <a:lvl1pPr algn="l">
              <a:defRPr sz="3600" b="0" i="0">
                <a:latin typeface="Museo Slab 700"/>
                <a:cs typeface="Museo Slab 70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07065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dirty="0"/>
              <a:t>9/8/2016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549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6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49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31187" y="3175454"/>
            <a:ext cx="7357893" cy="1470025"/>
          </a:xfrm>
        </p:spPr>
        <p:txBody>
          <a:bodyPr>
            <a:normAutofit/>
          </a:bodyPr>
          <a:lstStyle/>
          <a:p>
            <a:r>
              <a:rPr lang="en-US" sz="4000" b="1" dirty="0" err="1"/>
              <a:t>DimensionX</a:t>
            </a:r>
            <a:r>
              <a:rPr lang="en-US" sz="4000" b="1" dirty="0"/>
              <a:t>: Explore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04460" y="4645479"/>
            <a:ext cx="6400800" cy="1752600"/>
          </a:xfrm>
        </p:spPr>
        <p:txBody>
          <a:bodyPr/>
          <a:lstStyle/>
          <a:p>
            <a:r>
              <a:rPr lang="en-US" i="1" dirty="0">
                <a:solidFill>
                  <a:srgbClr val="FF5050"/>
                </a:solidFill>
              </a:rPr>
              <a:t>Innovation in your hands</a:t>
            </a:r>
          </a:p>
        </p:txBody>
      </p:sp>
    </p:spTree>
    <p:extLst>
      <p:ext uri="{BB962C8B-B14F-4D97-AF65-F5344CB8AC3E}">
        <p14:creationId xmlns:p14="http://schemas.microsoft.com/office/powerpoint/2010/main" val="2502095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Presenter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3143250" cy="18859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Phone Number</a:t>
            </a:r>
          </a:p>
          <a:p>
            <a:pPr marL="0" indent="0">
              <a:buNone/>
            </a:pPr>
            <a:r>
              <a:rPr lang="en-US" dirty="0"/>
              <a:t>Email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24450" y="1600202"/>
            <a:ext cx="5086350" cy="188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Raleway" panose="020B0503030101060003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Raleway" panose="020B0503030101060003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Raleway" panose="020B0503030101060003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Raleway" panose="020B0503030101060003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Raleway" panose="020B0503030101060003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Gill Sans MT" panose="020B0502020104020203" pitchFamily="34" charset="0"/>
              </a:rPr>
              <a:t>&lt;Name&gt;</a:t>
            </a:r>
          </a:p>
          <a:p>
            <a:pPr marL="0" indent="0">
              <a:buNone/>
            </a:pPr>
            <a:r>
              <a:rPr lang="en-US" dirty="0">
                <a:latin typeface="Gill Sans MT" panose="020B0502020104020203" pitchFamily="34" charset="0"/>
              </a:rPr>
              <a:t>&lt;Phone Number&gt;</a:t>
            </a:r>
          </a:p>
          <a:p>
            <a:pPr marL="0" indent="0">
              <a:buNone/>
            </a:pPr>
            <a:r>
              <a:rPr lang="en-US" dirty="0">
                <a:latin typeface="Gill Sans MT" panose="020B0502020104020203" pitchFamily="34" charset="0"/>
              </a:rPr>
              <a:t>&lt;Email&gt;</a:t>
            </a:r>
          </a:p>
        </p:txBody>
      </p:sp>
    </p:spTree>
    <p:extLst>
      <p:ext uri="{BB962C8B-B14F-4D97-AF65-F5344CB8AC3E}">
        <p14:creationId xmlns:p14="http://schemas.microsoft.com/office/powerpoint/2010/main" val="2343836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10396882" cy="81153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Innovation day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03857" y="2393509"/>
            <a:ext cx="61607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atin typeface="Museo Slab 700"/>
              </a:rPr>
              <a:t>Explore</a:t>
            </a:r>
          </a:p>
        </p:txBody>
      </p:sp>
    </p:spTree>
    <p:extLst>
      <p:ext uri="{BB962C8B-B14F-4D97-AF65-F5344CB8AC3E}">
        <p14:creationId xmlns:p14="http://schemas.microsoft.com/office/powerpoint/2010/main" val="3794321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The</a:t>
            </a:r>
            <a:r>
              <a:rPr lang="en-US" sz="4000" b="1" dirty="0"/>
              <a:t> </a:t>
            </a:r>
            <a:r>
              <a:rPr lang="en-US" sz="4000" dirty="0"/>
              <a:t>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4040" y="1863091"/>
            <a:ext cx="10972800" cy="45259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Museo Slab 700"/>
              </a:rPr>
              <a:t>Define a pain point</a:t>
            </a:r>
          </a:p>
          <a:p>
            <a:r>
              <a:rPr lang="en-US" sz="3600" dirty="0">
                <a:latin typeface="Museo Slab 700"/>
              </a:rPr>
              <a:t>Listen to those you serve</a:t>
            </a:r>
          </a:p>
          <a:p>
            <a:r>
              <a:rPr lang="en-US" sz="3600" dirty="0">
                <a:latin typeface="Museo Slab 700"/>
              </a:rPr>
              <a:t>Draw conclusions</a:t>
            </a:r>
          </a:p>
        </p:txBody>
      </p:sp>
    </p:spTree>
    <p:extLst>
      <p:ext uri="{BB962C8B-B14F-4D97-AF65-F5344CB8AC3E}">
        <p14:creationId xmlns:p14="http://schemas.microsoft.com/office/powerpoint/2010/main" val="439306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Conducting your Interviews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7870" y="1326198"/>
            <a:ext cx="10972800" cy="4525963"/>
          </a:xfrm>
        </p:spPr>
        <p:txBody>
          <a:bodyPr/>
          <a:lstStyle/>
          <a:p>
            <a:r>
              <a:rPr lang="en-US" dirty="0"/>
              <a:t>Understand the stakeholders </a:t>
            </a:r>
          </a:p>
          <a:p>
            <a:r>
              <a:rPr lang="en-US" dirty="0"/>
              <a:t>Empathy is the lens of observation</a:t>
            </a:r>
          </a:p>
          <a:p>
            <a:r>
              <a:rPr lang="en-US" dirty="0"/>
              <a:t>Ask the “Five Whys”</a:t>
            </a:r>
          </a:p>
          <a:p>
            <a:r>
              <a:rPr lang="en-US" dirty="0"/>
              <a:t>Map Out and draw the discussion</a:t>
            </a:r>
          </a:p>
          <a:p>
            <a:r>
              <a:rPr lang="en-US" dirty="0"/>
              <a:t>Find motivations, actions, and emotions of the stakeholders</a:t>
            </a:r>
          </a:p>
          <a:p>
            <a:r>
              <a:rPr lang="en-US" dirty="0"/>
              <a:t>Ask open ended questions</a:t>
            </a:r>
          </a:p>
        </p:txBody>
      </p:sp>
    </p:spTree>
    <p:extLst>
      <p:ext uri="{BB962C8B-B14F-4D97-AF65-F5344CB8AC3E}">
        <p14:creationId xmlns:p14="http://schemas.microsoft.com/office/powerpoint/2010/main" val="1894743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9710" y="1703071"/>
            <a:ext cx="10972800" cy="4525963"/>
          </a:xfrm>
        </p:spPr>
        <p:txBody>
          <a:bodyPr/>
          <a:lstStyle/>
          <a:p>
            <a:r>
              <a:rPr lang="en-US" dirty="0"/>
              <a:t>Encourage vivid details, and look for stories</a:t>
            </a:r>
          </a:p>
          <a:p>
            <a:r>
              <a:rPr lang="en-US" dirty="0"/>
              <a:t>Have some questions in mind</a:t>
            </a:r>
          </a:p>
          <a:p>
            <a:r>
              <a:rPr lang="en-US" dirty="0"/>
              <a:t>Note the context of the speaker’s answers</a:t>
            </a:r>
          </a:p>
          <a:p>
            <a:r>
              <a:rPr lang="en-US" dirty="0"/>
              <a:t>Have fun with it, we’re all friends here</a:t>
            </a:r>
          </a:p>
        </p:txBody>
      </p:sp>
    </p:spTree>
    <p:extLst>
      <p:ext uri="{BB962C8B-B14F-4D97-AF65-F5344CB8AC3E}">
        <p14:creationId xmlns:p14="http://schemas.microsoft.com/office/powerpoint/2010/main" val="196507319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</Template>
  <TotalTime>75</TotalTime>
  <Words>108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Gill Sans MT</vt:lpstr>
      <vt:lpstr>Museo Sans 300</vt:lpstr>
      <vt:lpstr>Museo Slab 300</vt:lpstr>
      <vt:lpstr>Museo Slab 700</vt:lpstr>
      <vt:lpstr>Raleway</vt:lpstr>
      <vt:lpstr>Presentation Template</vt:lpstr>
      <vt:lpstr>DimensionX: Explore</vt:lpstr>
      <vt:lpstr>Presenter Information</vt:lpstr>
      <vt:lpstr>Innovation day</vt:lpstr>
      <vt:lpstr>The Plan</vt:lpstr>
      <vt:lpstr>Conducting your Interviews</vt:lpstr>
      <vt:lpstr>Bonus tips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wsstephens</dc:creator>
  <cp:lastModifiedBy>wsstephens</cp:lastModifiedBy>
  <cp:revision>11</cp:revision>
  <dcterms:created xsi:type="dcterms:W3CDTF">2016-06-11T18:58:20Z</dcterms:created>
  <dcterms:modified xsi:type="dcterms:W3CDTF">2016-09-09T00:02:33Z</dcterms:modified>
</cp:coreProperties>
</file>