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19"/>
  </p:handoutMasterIdLst>
  <p:sldIdLst>
    <p:sldId id="285" r:id="rId2"/>
    <p:sldId id="284" r:id="rId3"/>
    <p:sldId id="257" r:id="rId4"/>
    <p:sldId id="263" r:id="rId5"/>
    <p:sldId id="261" r:id="rId6"/>
    <p:sldId id="266" r:id="rId7"/>
    <p:sldId id="264" r:id="rId8"/>
    <p:sldId id="267" r:id="rId9"/>
    <p:sldId id="272" r:id="rId10"/>
    <p:sldId id="268" r:id="rId11"/>
    <p:sldId id="275" r:id="rId12"/>
    <p:sldId id="269" r:id="rId13"/>
    <p:sldId id="280" r:id="rId14"/>
    <p:sldId id="279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Decide</a:t>
          </a:r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Act</a:t>
          </a:r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r>
            <a:rPr lang="en-US" dirty="0"/>
            <a:t>Dream</a:t>
          </a:r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r>
            <a:rPr lang="en-US" dirty="0"/>
            <a:t>Discover</a:t>
          </a:r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7A2E1913-919B-4523-A68D-D0AFC4749460}" type="presOf" srcId="{4DB0B81C-6FF2-4806-9063-FE5EB97CB578}" destId="{939DAD01-F97A-49AB-A195-9B5C105128A5}" srcOrd="1" destOrd="0" presId="urn:microsoft.com/office/officeart/2005/8/layout/cycle8"/>
    <dgm:cxn modelId="{EAAB9F64-406C-4AAA-95CE-E61A052BF8F7}" type="presOf" srcId="{0894D154-2F0E-4319-A367-68CFB1BAB051}" destId="{A46B8349-B9FA-47F5-AF39-E4BD94971ACD}" srcOrd="0" destOrd="0" presId="urn:microsoft.com/office/officeart/2005/8/layout/cycle8"/>
    <dgm:cxn modelId="{832DF1E5-E2D1-4F72-A02D-4415FBA444D1}" type="presOf" srcId="{48583D82-1168-437A-A1FF-F2DBA4564E14}" destId="{949F8FF9-0FB4-45A1-9444-92DFFE8DB76F}" srcOrd="1" destOrd="0" presId="urn:microsoft.com/office/officeart/2005/8/layout/cycle8"/>
    <dgm:cxn modelId="{57E0D9E4-8D71-4AD9-BFFD-FC2166D293E5}" type="presOf" srcId="{5CBFFD22-6BA8-4DA0-92EB-1113D11556F0}" destId="{64E94359-43DF-40A7-BE4B-71F818A8333A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611D0D47-D57F-4EE2-8767-8F8838FC3B17}" type="presOf" srcId="{48583D82-1168-437A-A1FF-F2DBA4564E14}" destId="{0ED484C4-3120-419D-A962-B683AD972CEF}" srcOrd="0" destOrd="0" presId="urn:microsoft.com/office/officeart/2005/8/layout/cycle8"/>
    <dgm:cxn modelId="{262B3991-3D8A-43CE-970E-67807110996F}" type="presOf" srcId="{0894D154-2F0E-4319-A367-68CFB1BAB051}" destId="{DA284C96-E915-43DE-865F-A9A7A5474226}" srcOrd="1" destOrd="0" presId="urn:microsoft.com/office/officeart/2005/8/layout/cycle8"/>
    <dgm:cxn modelId="{715F3C3C-6A97-423E-AD38-B5970E9D11F1}" type="presOf" srcId="{0213F1E0-8AD3-4D6C-BC25-893137162FB5}" destId="{73A5E637-75BF-44B4-A549-F8C8FD0745F0}" srcOrd="1" destOrd="0" presId="urn:microsoft.com/office/officeart/2005/8/layout/cycle8"/>
    <dgm:cxn modelId="{09542A9D-DA92-433F-8E15-57FCAAAF62ED}" type="presOf" srcId="{25D95DF9-8462-44F0-862B-D5676ED1C4E6}" destId="{797A65ED-04B8-4491-BE4C-150293EE60F9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D66423B7-C6E5-4D89-88A0-A2D623BECA2E}" type="presOf" srcId="{5CBFFD22-6BA8-4DA0-92EB-1113D11556F0}" destId="{9F613D4E-534B-4E09-8C4C-439D02753371}" srcOrd="1" destOrd="0" presId="urn:microsoft.com/office/officeart/2005/8/layout/cycle8"/>
    <dgm:cxn modelId="{229F0D21-031A-4487-97EE-C7FC1E727CD9}" type="presOf" srcId="{0213F1E0-8AD3-4D6C-BC25-893137162FB5}" destId="{5CE6A123-A314-4CCE-BE8F-A6ED0E982EC5}" srcOrd="0" destOrd="0" presId="urn:microsoft.com/office/officeart/2005/8/layout/cycle8"/>
    <dgm:cxn modelId="{CB90660C-68F9-4555-ABE7-5F66F1B26CD2}" type="presOf" srcId="{4DB0B81C-6FF2-4806-9063-FE5EB97CB578}" destId="{A03D296E-7F1B-42EF-9C0D-8406FC830CBB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C6A0D77C-0013-460F-8F50-7645EEE03533}" type="presParOf" srcId="{797A65ED-04B8-4491-BE4C-150293EE60F9}" destId="{5CE6A123-A314-4CCE-BE8F-A6ED0E982EC5}" srcOrd="0" destOrd="0" presId="urn:microsoft.com/office/officeart/2005/8/layout/cycle8"/>
    <dgm:cxn modelId="{1276CFB3-8895-4F32-A9F9-060DB77CB81C}" type="presParOf" srcId="{797A65ED-04B8-4491-BE4C-150293EE60F9}" destId="{B287CB5C-0D84-4AE7-937F-562E1338375D}" srcOrd="1" destOrd="0" presId="urn:microsoft.com/office/officeart/2005/8/layout/cycle8"/>
    <dgm:cxn modelId="{093387F8-813B-467E-A432-2ABDC20A9360}" type="presParOf" srcId="{797A65ED-04B8-4491-BE4C-150293EE60F9}" destId="{D36BBFC3-F028-4855-AF46-31C54DE0609F}" srcOrd="2" destOrd="0" presId="urn:microsoft.com/office/officeart/2005/8/layout/cycle8"/>
    <dgm:cxn modelId="{F1349171-F07B-430B-82CA-5505573A7E0E}" type="presParOf" srcId="{797A65ED-04B8-4491-BE4C-150293EE60F9}" destId="{73A5E637-75BF-44B4-A549-F8C8FD0745F0}" srcOrd="3" destOrd="0" presId="urn:microsoft.com/office/officeart/2005/8/layout/cycle8"/>
    <dgm:cxn modelId="{80FC3BDE-18E6-47D8-B19B-60726265A0D7}" type="presParOf" srcId="{797A65ED-04B8-4491-BE4C-150293EE60F9}" destId="{A03D296E-7F1B-42EF-9C0D-8406FC830CBB}" srcOrd="4" destOrd="0" presId="urn:microsoft.com/office/officeart/2005/8/layout/cycle8"/>
    <dgm:cxn modelId="{9F5CDA5A-930E-442D-811D-F22A894E8206}" type="presParOf" srcId="{797A65ED-04B8-4491-BE4C-150293EE60F9}" destId="{CC080F0A-1594-4683-B382-43D2E269FDDB}" srcOrd="5" destOrd="0" presId="urn:microsoft.com/office/officeart/2005/8/layout/cycle8"/>
    <dgm:cxn modelId="{18EDD3BD-36DD-4FCB-A905-1C51A346A16B}" type="presParOf" srcId="{797A65ED-04B8-4491-BE4C-150293EE60F9}" destId="{BD4A4572-2039-44FF-BD82-84DF16A92B70}" srcOrd="6" destOrd="0" presId="urn:microsoft.com/office/officeart/2005/8/layout/cycle8"/>
    <dgm:cxn modelId="{AF5D8B72-BAE6-4F14-A34C-05E476130ECD}" type="presParOf" srcId="{797A65ED-04B8-4491-BE4C-150293EE60F9}" destId="{939DAD01-F97A-49AB-A195-9B5C105128A5}" srcOrd="7" destOrd="0" presId="urn:microsoft.com/office/officeart/2005/8/layout/cycle8"/>
    <dgm:cxn modelId="{86C79BFF-00D8-469D-BEB7-71DDF2100BD6}" type="presParOf" srcId="{797A65ED-04B8-4491-BE4C-150293EE60F9}" destId="{64E94359-43DF-40A7-BE4B-71F818A8333A}" srcOrd="8" destOrd="0" presId="urn:microsoft.com/office/officeart/2005/8/layout/cycle8"/>
    <dgm:cxn modelId="{EA594C47-AFD0-4ACC-9E9E-D929826FA12C}" type="presParOf" srcId="{797A65ED-04B8-4491-BE4C-150293EE60F9}" destId="{D599E38C-DB6E-47AD-B9B0-9AF148D00BE4}" srcOrd="9" destOrd="0" presId="urn:microsoft.com/office/officeart/2005/8/layout/cycle8"/>
    <dgm:cxn modelId="{A79CA10E-FA05-4D04-ACA3-278D67791E30}" type="presParOf" srcId="{797A65ED-04B8-4491-BE4C-150293EE60F9}" destId="{D52B9BFE-BD96-4255-AC35-AD1C30086120}" srcOrd="10" destOrd="0" presId="urn:microsoft.com/office/officeart/2005/8/layout/cycle8"/>
    <dgm:cxn modelId="{F0AA689C-20D5-4988-9161-38555F6996BC}" type="presParOf" srcId="{797A65ED-04B8-4491-BE4C-150293EE60F9}" destId="{9F613D4E-534B-4E09-8C4C-439D02753371}" srcOrd="11" destOrd="0" presId="urn:microsoft.com/office/officeart/2005/8/layout/cycle8"/>
    <dgm:cxn modelId="{960DA0A3-7FB1-429E-BD73-527D757E9EFF}" type="presParOf" srcId="{797A65ED-04B8-4491-BE4C-150293EE60F9}" destId="{0ED484C4-3120-419D-A962-B683AD972CEF}" srcOrd="12" destOrd="0" presId="urn:microsoft.com/office/officeart/2005/8/layout/cycle8"/>
    <dgm:cxn modelId="{360E0F89-6F62-48C6-ABB1-B4983E51E8D0}" type="presParOf" srcId="{797A65ED-04B8-4491-BE4C-150293EE60F9}" destId="{4583CA32-0702-441E-A08F-30D847BED1E6}" srcOrd="13" destOrd="0" presId="urn:microsoft.com/office/officeart/2005/8/layout/cycle8"/>
    <dgm:cxn modelId="{4CAC962B-2DB5-4083-BD86-72A684444901}" type="presParOf" srcId="{797A65ED-04B8-4491-BE4C-150293EE60F9}" destId="{E1A8710A-D012-4CBC-8D23-7275E6FE8C28}" srcOrd="14" destOrd="0" presId="urn:microsoft.com/office/officeart/2005/8/layout/cycle8"/>
    <dgm:cxn modelId="{058F2DD8-815B-47F4-8EE1-3C029F75E9F3}" type="presParOf" srcId="{797A65ED-04B8-4491-BE4C-150293EE60F9}" destId="{949F8FF9-0FB4-45A1-9444-92DFFE8DB76F}" srcOrd="15" destOrd="0" presId="urn:microsoft.com/office/officeart/2005/8/layout/cycle8"/>
    <dgm:cxn modelId="{376EE5A9-8240-4D1D-BAFE-6A0152D0EED4}" type="presParOf" srcId="{797A65ED-04B8-4491-BE4C-150293EE60F9}" destId="{A46B8349-B9FA-47F5-AF39-E4BD94971ACD}" srcOrd="16" destOrd="0" presId="urn:microsoft.com/office/officeart/2005/8/layout/cycle8"/>
    <dgm:cxn modelId="{01D4D06F-9BEA-4FCB-A626-CD9E6D7D264E}" type="presParOf" srcId="{797A65ED-04B8-4491-BE4C-150293EE60F9}" destId="{2E6FCC58-2BD3-41B2-B960-351C1DAED668}" srcOrd="17" destOrd="0" presId="urn:microsoft.com/office/officeart/2005/8/layout/cycle8"/>
    <dgm:cxn modelId="{C7128A2B-A7F4-44A1-8915-7CAD2FA24E6F}" type="presParOf" srcId="{797A65ED-04B8-4491-BE4C-150293EE60F9}" destId="{42618A49-4093-41C1-BFCB-316469D2FE91}" srcOrd="18" destOrd="0" presId="urn:microsoft.com/office/officeart/2005/8/layout/cycle8"/>
    <dgm:cxn modelId="{7D476B17-4800-408F-9025-64C596CEEDC9}" type="presParOf" srcId="{797A65ED-04B8-4491-BE4C-150293EE60F9}" destId="{DA284C96-E915-43DE-865F-A9A7A5474226}" srcOrd="19" destOrd="0" presId="urn:microsoft.com/office/officeart/2005/8/layout/cycle8"/>
    <dgm:cxn modelId="{99445954-9BEE-4D39-9F02-9FBEA44E13F6}" type="presParOf" srcId="{797A65ED-04B8-4491-BE4C-150293EE60F9}" destId="{ADBFF0A8-DEFC-4F4C-A0C3-931E5813BFE3}" srcOrd="20" destOrd="0" presId="urn:microsoft.com/office/officeart/2005/8/layout/cycle8"/>
    <dgm:cxn modelId="{E58AF040-1169-44F0-A166-7EC38EC74592}" type="presParOf" srcId="{797A65ED-04B8-4491-BE4C-150293EE60F9}" destId="{46EED41D-3FED-4682-9FC0-CBA2758D50B8}" srcOrd="21" destOrd="0" presId="urn:microsoft.com/office/officeart/2005/8/layout/cycle8"/>
    <dgm:cxn modelId="{5B98F7DA-EA46-4938-9A61-A22575619A20}" type="presParOf" srcId="{797A65ED-04B8-4491-BE4C-150293EE60F9}" destId="{B56817CF-6ADC-43C4-98C3-9A4B3D5B57E5}" srcOrd="22" destOrd="0" presId="urn:microsoft.com/office/officeart/2005/8/layout/cycle8"/>
    <dgm:cxn modelId="{113E6EEE-52CE-4E1D-946C-9ABDC74E33EE}" type="presParOf" srcId="{797A65ED-04B8-4491-BE4C-150293EE60F9}" destId="{08A28672-CC7F-468F-95DE-120FC9506816}" srcOrd="23" destOrd="0" presId="urn:microsoft.com/office/officeart/2005/8/layout/cycle8"/>
    <dgm:cxn modelId="{DFC308F2-2781-4207-805D-2B135CF45619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A5702A63-106A-41F5-ABD8-79165631CB57}" type="presOf" srcId="{0894D154-2F0E-4319-A367-68CFB1BAB051}" destId="{DA284C96-E915-43DE-865F-A9A7A5474226}" srcOrd="1" destOrd="0" presId="urn:microsoft.com/office/officeart/2005/8/layout/cycle8"/>
    <dgm:cxn modelId="{1254462E-21C8-4A39-803F-EF15B0A066A6}" type="presOf" srcId="{25D95DF9-8462-44F0-862B-D5676ED1C4E6}" destId="{797A65ED-04B8-4491-BE4C-150293EE60F9}" srcOrd="0" destOrd="0" presId="urn:microsoft.com/office/officeart/2005/8/layout/cycle8"/>
    <dgm:cxn modelId="{EE5D3643-7B82-4156-B4A2-85AF7D1807A9}" type="presOf" srcId="{0213F1E0-8AD3-4D6C-BC25-893137162FB5}" destId="{5CE6A123-A314-4CCE-BE8F-A6ED0E982EC5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191490D8-2E63-4928-A914-DFAC9A421844}" type="presOf" srcId="{4DB0B81C-6FF2-4806-9063-FE5EB97CB578}" destId="{A03D296E-7F1B-42EF-9C0D-8406FC830CBB}" srcOrd="0" destOrd="0" presId="urn:microsoft.com/office/officeart/2005/8/layout/cycle8"/>
    <dgm:cxn modelId="{EE1E7A75-01AF-4F97-8531-72495A136AF7}" type="presOf" srcId="{5CBFFD22-6BA8-4DA0-92EB-1113D11556F0}" destId="{64E94359-43DF-40A7-BE4B-71F818A8333A}" srcOrd="0" destOrd="0" presId="urn:microsoft.com/office/officeart/2005/8/layout/cycle8"/>
    <dgm:cxn modelId="{F718899E-A6CA-4EB2-AEED-853D4F324AF0}" type="presOf" srcId="{48583D82-1168-437A-A1FF-F2DBA4564E14}" destId="{0ED484C4-3120-419D-A962-B683AD972CEF}" srcOrd="0" destOrd="0" presId="urn:microsoft.com/office/officeart/2005/8/layout/cycle8"/>
    <dgm:cxn modelId="{95D52DC8-6585-44D4-A0E6-D8298DBC7594}" type="presOf" srcId="{5CBFFD22-6BA8-4DA0-92EB-1113D11556F0}" destId="{9F613D4E-534B-4E09-8C4C-439D02753371}" srcOrd="1" destOrd="0" presId="urn:microsoft.com/office/officeart/2005/8/layout/cycle8"/>
    <dgm:cxn modelId="{002741B0-F647-46FF-B6C4-A5DFFD34440E}" type="presOf" srcId="{48583D82-1168-437A-A1FF-F2DBA4564E14}" destId="{949F8FF9-0FB4-45A1-9444-92DFFE8DB76F}" srcOrd="1" destOrd="0" presId="urn:microsoft.com/office/officeart/2005/8/layout/cycle8"/>
    <dgm:cxn modelId="{D0B4CF8E-1486-43BA-88BA-516BCA1F22AE}" type="presOf" srcId="{4DB0B81C-6FF2-4806-9063-FE5EB97CB578}" destId="{939DAD01-F97A-49AB-A195-9B5C105128A5}" srcOrd="1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DB1C0285-94FA-4CE2-9117-62AE58DEF174}" type="presOf" srcId="{0213F1E0-8AD3-4D6C-BC25-893137162FB5}" destId="{73A5E637-75BF-44B4-A549-F8C8FD0745F0}" srcOrd="1" destOrd="0" presId="urn:microsoft.com/office/officeart/2005/8/layout/cycle8"/>
    <dgm:cxn modelId="{1566EB8D-049C-45F8-BC6D-9BEF1994B392}" type="presOf" srcId="{0894D154-2F0E-4319-A367-68CFB1BAB051}" destId="{A46B8349-B9FA-47F5-AF39-E4BD94971ACD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87866488-88BA-4B18-96CA-5949AD868F6A}" type="presParOf" srcId="{797A65ED-04B8-4491-BE4C-150293EE60F9}" destId="{5CE6A123-A314-4CCE-BE8F-A6ED0E982EC5}" srcOrd="0" destOrd="0" presId="urn:microsoft.com/office/officeart/2005/8/layout/cycle8"/>
    <dgm:cxn modelId="{976D5C7A-1F84-4CB9-A822-D579815DFEA3}" type="presParOf" srcId="{797A65ED-04B8-4491-BE4C-150293EE60F9}" destId="{B287CB5C-0D84-4AE7-937F-562E1338375D}" srcOrd="1" destOrd="0" presId="urn:microsoft.com/office/officeart/2005/8/layout/cycle8"/>
    <dgm:cxn modelId="{7B0A8371-6D85-4C66-BAC8-13C9E80D4D0D}" type="presParOf" srcId="{797A65ED-04B8-4491-BE4C-150293EE60F9}" destId="{D36BBFC3-F028-4855-AF46-31C54DE0609F}" srcOrd="2" destOrd="0" presId="urn:microsoft.com/office/officeart/2005/8/layout/cycle8"/>
    <dgm:cxn modelId="{7B36B8E3-36D2-4AD9-B83E-998E9542A3A9}" type="presParOf" srcId="{797A65ED-04B8-4491-BE4C-150293EE60F9}" destId="{73A5E637-75BF-44B4-A549-F8C8FD0745F0}" srcOrd="3" destOrd="0" presId="urn:microsoft.com/office/officeart/2005/8/layout/cycle8"/>
    <dgm:cxn modelId="{C02795F9-06A7-481F-B65C-B363FB455D67}" type="presParOf" srcId="{797A65ED-04B8-4491-BE4C-150293EE60F9}" destId="{A03D296E-7F1B-42EF-9C0D-8406FC830CBB}" srcOrd="4" destOrd="0" presId="urn:microsoft.com/office/officeart/2005/8/layout/cycle8"/>
    <dgm:cxn modelId="{B9C31F18-A870-420A-BEA2-0126E6292B3D}" type="presParOf" srcId="{797A65ED-04B8-4491-BE4C-150293EE60F9}" destId="{CC080F0A-1594-4683-B382-43D2E269FDDB}" srcOrd="5" destOrd="0" presId="urn:microsoft.com/office/officeart/2005/8/layout/cycle8"/>
    <dgm:cxn modelId="{F75514FB-8D86-4607-8BA7-24CCC796C45C}" type="presParOf" srcId="{797A65ED-04B8-4491-BE4C-150293EE60F9}" destId="{BD4A4572-2039-44FF-BD82-84DF16A92B70}" srcOrd="6" destOrd="0" presId="urn:microsoft.com/office/officeart/2005/8/layout/cycle8"/>
    <dgm:cxn modelId="{96A9380B-5733-4DBC-8317-76382FB9BCF0}" type="presParOf" srcId="{797A65ED-04B8-4491-BE4C-150293EE60F9}" destId="{939DAD01-F97A-49AB-A195-9B5C105128A5}" srcOrd="7" destOrd="0" presId="urn:microsoft.com/office/officeart/2005/8/layout/cycle8"/>
    <dgm:cxn modelId="{001F3C25-00B3-496D-9D62-4A439E6CF59E}" type="presParOf" srcId="{797A65ED-04B8-4491-BE4C-150293EE60F9}" destId="{64E94359-43DF-40A7-BE4B-71F818A8333A}" srcOrd="8" destOrd="0" presId="urn:microsoft.com/office/officeart/2005/8/layout/cycle8"/>
    <dgm:cxn modelId="{65C39928-0083-4491-A903-24DC0C80F83F}" type="presParOf" srcId="{797A65ED-04B8-4491-BE4C-150293EE60F9}" destId="{D599E38C-DB6E-47AD-B9B0-9AF148D00BE4}" srcOrd="9" destOrd="0" presId="urn:microsoft.com/office/officeart/2005/8/layout/cycle8"/>
    <dgm:cxn modelId="{AF0D6BC9-A333-46D8-A01B-74284AD73113}" type="presParOf" srcId="{797A65ED-04B8-4491-BE4C-150293EE60F9}" destId="{D52B9BFE-BD96-4255-AC35-AD1C30086120}" srcOrd="10" destOrd="0" presId="urn:microsoft.com/office/officeart/2005/8/layout/cycle8"/>
    <dgm:cxn modelId="{841C16B8-5787-4266-9C8F-E078E149682B}" type="presParOf" srcId="{797A65ED-04B8-4491-BE4C-150293EE60F9}" destId="{9F613D4E-534B-4E09-8C4C-439D02753371}" srcOrd="11" destOrd="0" presId="urn:microsoft.com/office/officeart/2005/8/layout/cycle8"/>
    <dgm:cxn modelId="{7690A46D-12DB-472E-B889-27FEA08BA5CD}" type="presParOf" srcId="{797A65ED-04B8-4491-BE4C-150293EE60F9}" destId="{0ED484C4-3120-419D-A962-B683AD972CEF}" srcOrd="12" destOrd="0" presId="urn:microsoft.com/office/officeart/2005/8/layout/cycle8"/>
    <dgm:cxn modelId="{D5ECDFC0-57A4-43DB-8DA4-CCCDDD2C013E}" type="presParOf" srcId="{797A65ED-04B8-4491-BE4C-150293EE60F9}" destId="{4583CA32-0702-441E-A08F-30D847BED1E6}" srcOrd="13" destOrd="0" presId="urn:microsoft.com/office/officeart/2005/8/layout/cycle8"/>
    <dgm:cxn modelId="{D7C24F87-CA56-4FFB-9BAC-4B06DEEF74E3}" type="presParOf" srcId="{797A65ED-04B8-4491-BE4C-150293EE60F9}" destId="{E1A8710A-D012-4CBC-8D23-7275E6FE8C28}" srcOrd="14" destOrd="0" presId="urn:microsoft.com/office/officeart/2005/8/layout/cycle8"/>
    <dgm:cxn modelId="{1B8D903B-6F2B-4DA7-AC01-68D816D954A5}" type="presParOf" srcId="{797A65ED-04B8-4491-BE4C-150293EE60F9}" destId="{949F8FF9-0FB4-45A1-9444-92DFFE8DB76F}" srcOrd="15" destOrd="0" presId="urn:microsoft.com/office/officeart/2005/8/layout/cycle8"/>
    <dgm:cxn modelId="{832E0484-DCCB-4170-B8A6-56D3EEC19CD1}" type="presParOf" srcId="{797A65ED-04B8-4491-BE4C-150293EE60F9}" destId="{A46B8349-B9FA-47F5-AF39-E4BD94971ACD}" srcOrd="16" destOrd="0" presId="urn:microsoft.com/office/officeart/2005/8/layout/cycle8"/>
    <dgm:cxn modelId="{DC795CCC-8D35-4F14-BF77-173B91432937}" type="presParOf" srcId="{797A65ED-04B8-4491-BE4C-150293EE60F9}" destId="{2E6FCC58-2BD3-41B2-B960-351C1DAED668}" srcOrd="17" destOrd="0" presId="urn:microsoft.com/office/officeart/2005/8/layout/cycle8"/>
    <dgm:cxn modelId="{C1770767-07CD-40B6-9BD6-621C6E249EA2}" type="presParOf" srcId="{797A65ED-04B8-4491-BE4C-150293EE60F9}" destId="{42618A49-4093-41C1-BFCB-316469D2FE91}" srcOrd="18" destOrd="0" presId="urn:microsoft.com/office/officeart/2005/8/layout/cycle8"/>
    <dgm:cxn modelId="{AF034AC6-5281-4DC4-B49F-CFA1B867BC33}" type="presParOf" srcId="{797A65ED-04B8-4491-BE4C-150293EE60F9}" destId="{DA284C96-E915-43DE-865F-A9A7A5474226}" srcOrd="19" destOrd="0" presId="urn:microsoft.com/office/officeart/2005/8/layout/cycle8"/>
    <dgm:cxn modelId="{DE7E81EA-4D79-403F-8559-5E74432A82FC}" type="presParOf" srcId="{797A65ED-04B8-4491-BE4C-150293EE60F9}" destId="{ADBFF0A8-DEFC-4F4C-A0C3-931E5813BFE3}" srcOrd="20" destOrd="0" presId="urn:microsoft.com/office/officeart/2005/8/layout/cycle8"/>
    <dgm:cxn modelId="{40B6B3C0-0B1F-46A4-AD30-93AD4A0AAA05}" type="presParOf" srcId="{797A65ED-04B8-4491-BE4C-150293EE60F9}" destId="{46EED41D-3FED-4682-9FC0-CBA2758D50B8}" srcOrd="21" destOrd="0" presId="urn:microsoft.com/office/officeart/2005/8/layout/cycle8"/>
    <dgm:cxn modelId="{C17C1105-6522-4147-89C4-A93D2F7CA58C}" type="presParOf" srcId="{797A65ED-04B8-4491-BE4C-150293EE60F9}" destId="{B56817CF-6ADC-43C4-98C3-9A4B3D5B57E5}" srcOrd="22" destOrd="0" presId="urn:microsoft.com/office/officeart/2005/8/layout/cycle8"/>
    <dgm:cxn modelId="{8C8DF6C5-9207-40A0-9F8A-B4B990410905}" type="presParOf" srcId="{797A65ED-04B8-4491-BE4C-150293EE60F9}" destId="{08A28672-CC7F-468F-95DE-120FC9506816}" srcOrd="23" destOrd="0" presId="urn:microsoft.com/office/officeart/2005/8/layout/cycle8"/>
    <dgm:cxn modelId="{04B525D4-2A8F-46AB-8DC6-3C5DB2CC1B48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09F5A2EF-7C5D-439F-A909-75CC14CF380F}" type="presOf" srcId="{0894D154-2F0E-4319-A367-68CFB1BAB051}" destId="{DA284C96-E915-43DE-865F-A9A7A5474226}" srcOrd="1" destOrd="0" presId="urn:microsoft.com/office/officeart/2005/8/layout/cycle8"/>
    <dgm:cxn modelId="{F1B68C70-ABE8-402E-A6CC-9FDF2EC6AB0D}" type="presOf" srcId="{0213F1E0-8AD3-4D6C-BC25-893137162FB5}" destId="{73A5E637-75BF-44B4-A549-F8C8FD0745F0}" srcOrd="1" destOrd="0" presId="urn:microsoft.com/office/officeart/2005/8/layout/cycle8"/>
    <dgm:cxn modelId="{728D9D19-83EB-4EDF-8CD1-4A1333C7015B}" type="presOf" srcId="{0894D154-2F0E-4319-A367-68CFB1BAB051}" destId="{A46B8349-B9FA-47F5-AF39-E4BD94971ACD}" srcOrd="0" destOrd="0" presId="urn:microsoft.com/office/officeart/2005/8/layout/cycle8"/>
    <dgm:cxn modelId="{B0CC0289-0CAF-414D-943B-00A591157BDB}" type="presOf" srcId="{4DB0B81C-6FF2-4806-9063-FE5EB97CB578}" destId="{A03D296E-7F1B-42EF-9C0D-8406FC830CBB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69F4528B-5181-4C1F-85C0-D80D468A9D58}" type="presOf" srcId="{25D95DF9-8462-44F0-862B-D5676ED1C4E6}" destId="{797A65ED-04B8-4491-BE4C-150293EE60F9}" srcOrd="0" destOrd="0" presId="urn:microsoft.com/office/officeart/2005/8/layout/cycle8"/>
    <dgm:cxn modelId="{4D8762D6-DC1F-4544-9FD1-F6CCEA8C8CA6}" type="presOf" srcId="{0213F1E0-8AD3-4D6C-BC25-893137162FB5}" destId="{5CE6A123-A314-4CCE-BE8F-A6ED0E982EC5}" srcOrd="0" destOrd="0" presId="urn:microsoft.com/office/officeart/2005/8/layout/cycle8"/>
    <dgm:cxn modelId="{01AB27CD-A0DB-4078-92FF-FA91F13EF236}" type="presOf" srcId="{5CBFFD22-6BA8-4DA0-92EB-1113D11556F0}" destId="{9F613D4E-534B-4E09-8C4C-439D02753371}" srcOrd="1" destOrd="0" presId="urn:microsoft.com/office/officeart/2005/8/layout/cycle8"/>
    <dgm:cxn modelId="{812449F7-16E5-4AD4-9D6B-419E6BE68B59}" type="presOf" srcId="{48583D82-1168-437A-A1FF-F2DBA4564E14}" destId="{0ED484C4-3120-419D-A962-B683AD972CEF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F6B6F37C-395B-4B86-9282-92391899B479}" type="presOf" srcId="{4DB0B81C-6FF2-4806-9063-FE5EB97CB578}" destId="{939DAD01-F97A-49AB-A195-9B5C105128A5}" srcOrd="1" destOrd="0" presId="urn:microsoft.com/office/officeart/2005/8/layout/cycle8"/>
    <dgm:cxn modelId="{EF96E987-91DA-444A-BE8C-764AEBB21B47}" type="presOf" srcId="{48583D82-1168-437A-A1FF-F2DBA4564E14}" destId="{949F8FF9-0FB4-45A1-9444-92DFFE8DB76F}" srcOrd="1" destOrd="0" presId="urn:microsoft.com/office/officeart/2005/8/layout/cycle8"/>
    <dgm:cxn modelId="{CBA2F9B2-E0B1-4F8F-A0D0-E1A3D16A8B44}" type="presOf" srcId="{5CBFFD22-6BA8-4DA0-92EB-1113D11556F0}" destId="{64E94359-43DF-40A7-BE4B-71F818A8333A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448FCEDA-FF57-46FD-9F78-A37E69A2FE04}" type="presParOf" srcId="{797A65ED-04B8-4491-BE4C-150293EE60F9}" destId="{5CE6A123-A314-4CCE-BE8F-A6ED0E982EC5}" srcOrd="0" destOrd="0" presId="urn:microsoft.com/office/officeart/2005/8/layout/cycle8"/>
    <dgm:cxn modelId="{21A00496-8EAA-4C0F-B274-BA9AE85C133B}" type="presParOf" srcId="{797A65ED-04B8-4491-BE4C-150293EE60F9}" destId="{B287CB5C-0D84-4AE7-937F-562E1338375D}" srcOrd="1" destOrd="0" presId="urn:microsoft.com/office/officeart/2005/8/layout/cycle8"/>
    <dgm:cxn modelId="{5A62E1E7-DC63-46E7-92DF-60D6968C7C96}" type="presParOf" srcId="{797A65ED-04B8-4491-BE4C-150293EE60F9}" destId="{D36BBFC3-F028-4855-AF46-31C54DE0609F}" srcOrd="2" destOrd="0" presId="urn:microsoft.com/office/officeart/2005/8/layout/cycle8"/>
    <dgm:cxn modelId="{D9F38E3F-8031-40BD-86EC-AD0DEF7317C2}" type="presParOf" srcId="{797A65ED-04B8-4491-BE4C-150293EE60F9}" destId="{73A5E637-75BF-44B4-A549-F8C8FD0745F0}" srcOrd="3" destOrd="0" presId="urn:microsoft.com/office/officeart/2005/8/layout/cycle8"/>
    <dgm:cxn modelId="{3AC5098E-2A7A-4EF1-90A9-5EE8219632BF}" type="presParOf" srcId="{797A65ED-04B8-4491-BE4C-150293EE60F9}" destId="{A03D296E-7F1B-42EF-9C0D-8406FC830CBB}" srcOrd="4" destOrd="0" presId="urn:microsoft.com/office/officeart/2005/8/layout/cycle8"/>
    <dgm:cxn modelId="{4F09F0DC-31CF-439C-9756-CDD585BB72E3}" type="presParOf" srcId="{797A65ED-04B8-4491-BE4C-150293EE60F9}" destId="{CC080F0A-1594-4683-B382-43D2E269FDDB}" srcOrd="5" destOrd="0" presId="urn:microsoft.com/office/officeart/2005/8/layout/cycle8"/>
    <dgm:cxn modelId="{AB698DFD-23E6-4A46-A2A1-D560CCF04068}" type="presParOf" srcId="{797A65ED-04B8-4491-BE4C-150293EE60F9}" destId="{BD4A4572-2039-44FF-BD82-84DF16A92B70}" srcOrd="6" destOrd="0" presId="urn:microsoft.com/office/officeart/2005/8/layout/cycle8"/>
    <dgm:cxn modelId="{0BCE932F-2364-44D0-A114-AD91A67509EC}" type="presParOf" srcId="{797A65ED-04B8-4491-BE4C-150293EE60F9}" destId="{939DAD01-F97A-49AB-A195-9B5C105128A5}" srcOrd="7" destOrd="0" presId="urn:microsoft.com/office/officeart/2005/8/layout/cycle8"/>
    <dgm:cxn modelId="{A68B2446-F924-44A9-B102-895F718BEB20}" type="presParOf" srcId="{797A65ED-04B8-4491-BE4C-150293EE60F9}" destId="{64E94359-43DF-40A7-BE4B-71F818A8333A}" srcOrd="8" destOrd="0" presId="urn:microsoft.com/office/officeart/2005/8/layout/cycle8"/>
    <dgm:cxn modelId="{F1C81B99-B6E5-4202-81C5-903BD908178B}" type="presParOf" srcId="{797A65ED-04B8-4491-BE4C-150293EE60F9}" destId="{D599E38C-DB6E-47AD-B9B0-9AF148D00BE4}" srcOrd="9" destOrd="0" presId="urn:microsoft.com/office/officeart/2005/8/layout/cycle8"/>
    <dgm:cxn modelId="{C7FDB868-2B41-4312-9C9D-E550DDE0074D}" type="presParOf" srcId="{797A65ED-04B8-4491-BE4C-150293EE60F9}" destId="{D52B9BFE-BD96-4255-AC35-AD1C30086120}" srcOrd="10" destOrd="0" presId="urn:microsoft.com/office/officeart/2005/8/layout/cycle8"/>
    <dgm:cxn modelId="{1EDB3615-C970-453B-8E94-E87EF7C2D741}" type="presParOf" srcId="{797A65ED-04B8-4491-BE4C-150293EE60F9}" destId="{9F613D4E-534B-4E09-8C4C-439D02753371}" srcOrd="11" destOrd="0" presId="urn:microsoft.com/office/officeart/2005/8/layout/cycle8"/>
    <dgm:cxn modelId="{CAE6E759-D410-42EE-817A-FD8D10CCF7A4}" type="presParOf" srcId="{797A65ED-04B8-4491-BE4C-150293EE60F9}" destId="{0ED484C4-3120-419D-A962-B683AD972CEF}" srcOrd="12" destOrd="0" presId="urn:microsoft.com/office/officeart/2005/8/layout/cycle8"/>
    <dgm:cxn modelId="{1BE04B1C-F7F0-4C5F-8B30-E408F33BA054}" type="presParOf" srcId="{797A65ED-04B8-4491-BE4C-150293EE60F9}" destId="{4583CA32-0702-441E-A08F-30D847BED1E6}" srcOrd="13" destOrd="0" presId="urn:microsoft.com/office/officeart/2005/8/layout/cycle8"/>
    <dgm:cxn modelId="{E7647C4D-0B53-4FAD-ACFA-856A5EB3FECA}" type="presParOf" srcId="{797A65ED-04B8-4491-BE4C-150293EE60F9}" destId="{E1A8710A-D012-4CBC-8D23-7275E6FE8C28}" srcOrd="14" destOrd="0" presId="urn:microsoft.com/office/officeart/2005/8/layout/cycle8"/>
    <dgm:cxn modelId="{5FD7DD66-E26D-41AF-8A01-5C2AE244F6F3}" type="presParOf" srcId="{797A65ED-04B8-4491-BE4C-150293EE60F9}" destId="{949F8FF9-0FB4-45A1-9444-92DFFE8DB76F}" srcOrd="15" destOrd="0" presId="urn:microsoft.com/office/officeart/2005/8/layout/cycle8"/>
    <dgm:cxn modelId="{4F5F92A9-48FA-40DE-8214-37209CD52712}" type="presParOf" srcId="{797A65ED-04B8-4491-BE4C-150293EE60F9}" destId="{A46B8349-B9FA-47F5-AF39-E4BD94971ACD}" srcOrd="16" destOrd="0" presId="urn:microsoft.com/office/officeart/2005/8/layout/cycle8"/>
    <dgm:cxn modelId="{196290CB-F1EB-4DF8-A8B2-CF7A084D12A3}" type="presParOf" srcId="{797A65ED-04B8-4491-BE4C-150293EE60F9}" destId="{2E6FCC58-2BD3-41B2-B960-351C1DAED668}" srcOrd="17" destOrd="0" presId="urn:microsoft.com/office/officeart/2005/8/layout/cycle8"/>
    <dgm:cxn modelId="{727F1300-E225-46F3-91D0-8127F1F26B2A}" type="presParOf" srcId="{797A65ED-04B8-4491-BE4C-150293EE60F9}" destId="{42618A49-4093-41C1-BFCB-316469D2FE91}" srcOrd="18" destOrd="0" presId="urn:microsoft.com/office/officeart/2005/8/layout/cycle8"/>
    <dgm:cxn modelId="{4DEAB238-A078-4C71-A4B2-7156FD053FF1}" type="presParOf" srcId="{797A65ED-04B8-4491-BE4C-150293EE60F9}" destId="{DA284C96-E915-43DE-865F-A9A7A5474226}" srcOrd="19" destOrd="0" presId="urn:microsoft.com/office/officeart/2005/8/layout/cycle8"/>
    <dgm:cxn modelId="{193ECD54-517B-4197-99C8-0F449F3402A0}" type="presParOf" srcId="{797A65ED-04B8-4491-BE4C-150293EE60F9}" destId="{ADBFF0A8-DEFC-4F4C-A0C3-931E5813BFE3}" srcOrd="20" destOrd="0" presId="urn:microsoft.com/office/officeart/2005/8/layout/cycle8"/>
    <dgm:cxn modelId="{687A62D1-36BB-4691-AF58-F56F0D6A25B2}" type="presParOf" srcId="{797A65ED-04B8-4491-BE4C-150293EE60F9}" destId="{46EED41D-3FED-4682-9FC0-CBA2758D50B8}" srcOrd="21" destOrd="0" presId="urn:microsoft.com/office/officeart/2005/8/layout/cycle8"/>
    <dgm:cxn modelId="{8319BC80-E71B-4D95-B230-343DC9590A5F}" type="presParOf" srcId="{797A65ED-04B8-4491-BE4C-150293EE60F9}" destId="{B56817CF-6ADC-43C4-98C3-9A4B3D5B57E5}" srcOrd="22" destOrd="0" presId="urn:microsoft.com/office/officeart/2005/8/layout/cycle8"/>
    <dgm:cxn modelId="{A8289241-7462-4AA9-BDD4-98DD0D862AAB}" type="presParOf" srcId="{797A65ED-04B8-4491-BE4C-150293EE60F9}" destId="{08A28672-CC7F-468F-95DE-120FC9506816}" srcOrd="23" destOrd="0" presId="urn:microsoft.com/office/officeart/2005/8/layout/cycle8"/>
    <dgm:cxn modelId="{96B30207-CE64-4DA6-9366-EDAED19BE8C3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513BC49F-1EC7-4BE1-BB26-FD105DB97D67}" type="presOf" srcId="{5CBFFD22-6BA8-4DA0-92EB-1113D11556F0}" destId="{9F613D4E-534B-4E09-8C4C-439D02753371}" srcOrd="1" destOrd="0" presId="urn:microsoft.com/office/officeart/2005/8/layout/cycle8"/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E1055FA9-1069-4BBF-AE82-4ED0D6227B7D}" type="presOf" srcId="{48583D82-1168-437A-A1FF-F2DBA4564E14}" destId="{949F8FF9-0FB4-45A1-9444-92DFFE8DB76F}" srcOrd="1" destOrd="0" presId="urn:microsoft.com/office/officeart/2005/8/layout/cycle8"/>
    <dgm:cxn modelId="{6E354581-6A94-496D-BE1D-199FA47A6A05}" type="presOf" srcId="{0213F1E0-8AD3-4D6C-BC25-893137162FB5}" destId="{73A5E637-75BF-44B4-A549-F8C8FD0745F0}" srcOrd="1" destOrd="0" presId="urn:microsoft.com/office/officeart/2005/8/layout/cycle8"/>
    <dgm:cxn modelId="{3EA863D0-A1D3-47E6-9C14-5AB9F49BDB7B}" type="presOf" srcId="{25D95DF9-8462-44F0-862B-D5676ED1C4E6}" destId="{797A65ED-04B8-4491-BE4C-150293EE60F9}" srcOrd="0" destOrd="0" presId="urn:microsoft.com/office/officeart/2005/8/layout/cycle8"/>
    <dgm:cxn modelId="{DAFC9BC9-8624-47F5-BF76-6769068F38A3}" type="presOf" srcId="{0894D154-2F0E-4319-A367-68CFB1BAB051}" destId="{DA284C96-E915-43DE-865F-A9A7A5474226}" srcOrd="1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F93EC9E7-EF69-493F-8DCB-85B869B0DC78}" type="presOf" srcId="{48583D82-1168-437A-A1FF-F2DBA4564E14}" destId="{0ED484C4-3120-419D-A962-B683AD972CEF}" srcOrd="0" destOrd="0" presId="urn:microsoft.com/office/officeart/2005/8/layout/cycle8"/>
    <dgm:cxn modelId="{67C86728-13A8-4752-A3E4-5ACB1DB2CD06}" type="presOf" srcId="{4DB0B81C-6FF2-4806-9063-FE5EB97CB578}" destId="{939DAD01-F97A-49AB-A195-9B5C105128A5}" srcOrd="1" destOrd="0" presId="urn:microsoft.com/office/officeart/2005/8/layout/cycle8"/>
    <dgm:cxn modelId="{5BDAB245-4F17-4884-AAD1-C1661A0D2C7D}" type="presOf" srcId="{0894D154-2F0E-4319-A367-68CFB1BAB051}" destId="{A46B8349-B9FA-47F5-AF39-E4BD94971ACD}" srcOrd="0" destOrd="0" presId="urn:microsoft.com/office/officeart/2005/8/layout/cycle8"/>
    <dgm:cxn modelId="{DA9353E9-090A-40AE-9FFF-DDB3B91FCB09}" type="presOf" srcId="{4DB0B81C-6FF2-4806-9063-FE5EB97CB578}" destId="{A03D296E-7F1B-42EF-9C0D-8406FC830CBB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4A7C1702-9EDA-4F85-BF88-897ABB71045D}" type="presOf" srcId="{5CBFFD22-6BA8-4DA0-92EB-1113D11556F0}" destId="{64E94359-43DF-40A7-BE4B-71F818A8333A}" srcOrd="0" destOrd="0" presId="urn:microsoft.com/office/officeart/2005/8/layout/cycle8"/>
    <dgm:cxn modelId="{36EC4ABE-2C82-409D-8002-D9A87D1107E6}" type="presOf" srcId="{0213F1E0-8AD3-4D6C-BC25-893137162FB5}" destId="{5CE6A123-A314-4CCE-BE8F-A6ED0E982EC5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B7EBAC26-8BA4-4FB2-8CD1-20D185CEB884}" type="presParOf" srcId="{797A65ED-04B8-4491-BE4C-150293EE60F9}" destId="{5CE6A123-A314-4CCE-BE8F-A6ED0E982EC5}" srcOrd="0" destOrd="0" presId="urn:microsoft.com/office/officeart/2005/8/layout/cycle8"/>
    <dgm:cxn modelId="{DB8A9287-0CC6-45D9-8A9B-61094B4ED343}" type="presParOf" srcId="{797A65ED-04B8-4491-BE4C-150293EE60F9}" destId="{B287CB5C-0D84-4AE7-937F-562E1338375D}" srcOrd="1" destOrd="0" presId="urn:microsoft.com/office/officeart/2005/8/layout/cycle8"/>
    <dgm:cxn modelId="{D9D5808E-4FE9-42C8-A564-4FCEA99B1A99}" type="presParOf" srcId="{797A65ED-04B8-4491-BE4C-150293EE60F9}" destId="{D36BBFC3-F028-4855-AF46-31C54DE0609F}" srcOrd="2" destOrd="0" presId="urn:microsoft.com/office/officeart/2005/8/layout/cycle8"/>
    <dgm:cxn modelId="{898D2F7A-6A4C-4E39-9067-FDBA4B08B831}" type="presParOf" srcId="{797A65ED-04B8-4491-BE4C-150293EE60F9}" destId="{73A5E637-75BF-44B4-A549-F8C8FD0745F0}" srcOrd="3" destOrd="0" presId="urn:microsoft.com/office/officeart/2005/8/layout/cycle8"/>
    <dgm:cxn modelId="{D607CC61-9B00-4A05-A37F-16948A634AAA}" type="presParOf" srcId="{797A65ED-04B8-4491-BE4C-150293EE60F9}" destId="{A03D296E-7F1B-42EF-9C0D-8406FC830CBB}" srcOrd="4" destOrd="0" presId="urn:microsoft.com/office/officeart/2005/8/layout/cycle8"/>
    <dgm:cxn modelId="{6C3EA0F2-6BF6-44CB-953A-7BF8ADE713D4}" type="presParOf" srcId="{797A65ED-04B8-4491-BE4C-150293EE60F9}" destId="{CC080F0A-1594-4683-B382-43D2E269FDDB}" srcOrd="5" destOrd="0" presId="urn:microsoft.com/office/officeart/2005/8/layout/cycle8"/>
    <dgm:cxn modelId="{5049D4FF-F85C-43A6-AF9B-0CB028150ADD}" type="presParOf" srcId="{797A65ED-04B8-4491-BE4C-150293EE60F9}" destId="{BD4A4572-2039-44FF-BD82-84DF16A92B70}" srcOrd="6" destOrd="0" presId="urn:microsoft.com/office/officeart/2005/8/layout/cycle8"/>
    <dgm:cxn modelId="{2DAB8935-CBE4-4158-9672-8FFBB0DF8FE9}" type="presParOf" srcId="{797A65ED-04B8-4491-BE4C-150293EE60F9}" destId="{939DAD01-F97A-49AB-A195-9B5C105128A5}" srcOrd="7" destOrd="0" presId="urn:microsoft.com/office/officeart/2005/8/layout/cycle8"/>
    <dgm:cxn modelId="{4FD93F01-99A9-4D49-8179-713DDBE503D9}" type="presParOf" srcId="{797A65ED-04B8-4491-BE4C-150293EE60F9}" destId="{64E94359-43DF-40A7-BE4B-71F818A8333A}" srcOrd="8" destOrd="0" presId="urn:microsoft.com/office/officeart/2005/8/layout/cycle8"/>
    <dgm:cxn modelId="{7C233851-28CC-4A4A-B398-56EC7A6A8344}" type="presParOf" srcId="{797A65ED-04B8-4491-BE4C-150293EE60F9}" destId="{D599E38C-DB6E-47AD-B9B0-9AF148D00BE4}" srcOrd="9" destOrd="0" presId="urn:microsoft.com/office/officeart/2005/8/layout/cycle8"/>
    <dgm:cxn modelId="{CD0977E7-48B0-4ED2-8F0E-796A3DBF2AA0}" type="presParOf" srcId="{797A65ED-04B8-4491-BE4C-150293EE60F9}" destId="{D52B9BFE-BD96-4255-AC35-AD1C30086120}" srcOrd="10" destOrd="0" presId="urn:microsoft.com/office/officeart/2005/8/layout/cycle8"/>
    <dgm:cxn modelId="{18D34732-816B-4091-A7B9-12E0EC8F42B3}" type="presParOf" srcId="{797A65ED-04B8-4491-BE4C-150293EE60F9}" destId="{9F613D4E-534B-4E09-8C4C-439D02753371}" srcOrd="11" destOrd="0" presId="urn:microsoft.com/office/officeart/2005/8/layout/cycle8"/>
    <dgm:cxn modelId="{F753FAF4-64C8-4154-881E-99FE77A9EE8A}" type="presParOf" srcId="{797A65ED-04B8-4491-BE4C-150293EE60F9}" destId="{0ED484C4-3120-419D-A962-B683AD972CEF}" srcOrd="12" destOrd="0" presId="urn:microsoft.com/office/officeart/2005/8/layout/cycle8"/>
    <dgm:cxn modelId="{B067FD92-DD88-4432-BCB1-B51F92D12BF2}" type="presParOf" srcId="{797A65ED-04B8-4491-BE4C-150293EE60F9}" destId="{4583CA32-0702-441E-A08F-30D847BED1E6}" srcOrd="13" destOrd="0" presId="urn:microsoft.com/office/officeart/2005/8/layout/cycle8"/>
    <dgm:cxn modelId="{A5BFAB03-C18E-435A-BC87-F08D451A8D94}" type="presParOf" srcId="{797A65ED-04B8-4491-BE4C-150293EE60F9}" destId="{E1A8710A-D012-4CBC-8D23-7275E6FE8C28}" srcOrd="14" destOrd="0" presId="urn:microsoft.com/office/officeart/2005/8/layout/cycle8"/>
    <dgm:cxn modelId="{CD1849AE-9068-44FD-A259-F7AC5A23F11D}" type="presParOf" srcId="{797A65ED-04B8-4491-BE4C-150293EE60F9}" destId="{949F8FF9-0FB4-45A1-9444-92DFFE8DB76F}" srcOrd="15" destOrd="0" presId="urn:microsoft.com/office/officeart/2005/8/layout/cycle8"/>
    <dgm:cxn modelId="{E3B0A67F-406F-4FA1-B751-2549D0A0A112}" type="presParOf" srcId="{797A65ED-04B8-4491-BE4C-150293EE60F9}" destId="{A46B8349-B9FA-47F5-AF39-E4BD94971ACD}" srcOrd="16" destOrd="0" presId="urn:microsoft.com/office/officeart/2005/8/layout/cycle8"/>
    <dgm:cxn modelId="{ED2B9A84-93E9-480F-AB4A-38913BEE15D6}" type="presParOf" srcId="{797A65ED-04B8-4491-BE4C-150293EE60F9}" destId="{2E6FCC58-2BD3-41B2-B960-351C1DAED668}" srcOrd="17" destOrd="0" presId="urn:microsoft.com/office/officeart/2005/8/layout/cycle8"/>
    <dgm:cxn modelId="{79BEC9BF-E54D-4EFC-B8AD-FBFA2F9DCF2F}" type="presParOf" srcId="{797A65ED-04B8-4491-BE4C-150293EE60F9}" destId="{42618A49-4093-41C1-BFCB-316469D2FE91}" srcOrd="18" destOrd="0" presId="urn:microsoft.com/office/officeart/2005/8/layout/cycle8"/>
    <dgm:cxn modelId="{B3917E88-4AC0-45AE-A9E4-157C8E7F075D}" type="presParOf" srcId="{797A65ED-04B8-4491-BE4C-150293EE60F9}" destId="{DA284C96-E915-43DE-865F-A9A7A5474226}" srcOrd="19" destOrd="0" presId="urn:microsoft.com/office/officeart/2005/8/layout/cycle8"/>
    <dgm:cxn modelId="{C2E1B868-43DC-4E7A-84D0-AC46CBF43995}" type="presParOf" srcId="{797A65ED-04B8-4491-BE4C-150293EE60F9}" destId="{ADBFF0A8-DEFC-4F4C-A0C3-931E5813BFE3}" srcOrd="20" destOrd="0" presId="urn:microsoft.com/office/officeart/2005/8/layout/cycle8"/>
    <dgm:cxn modelId="{7772F75D-CD13-4578-B591-EC7375342E38}" type="presParOf" srcId="{797A65ED-04B8-4491-BE4C-150293EE60F9}" destId="{46EED41D-3FED-4682-9FC0-CBA2758D50B8}" srcOrd="21" destOrd="0" presId="urn:microsoft.com/office/officeart/2005/8/layout/cycle8"/>
    <dgm:cxn modelId="{C81306E9-8546-4EA9-8CBB-61D348EB23F5}" type="presParOf" srcId="{797A65ED-04B8-4491-BE4C-150293EE60F9}" destId="{B56817CF-6ADC-43C4-98C3-9A4B3D5B57E5}" srcOrd="22" destOrd="0" presId="urn:microsoft.com/office/officeart/2005/8/layout/cycle8"/>
    <dgm:cxn modelId="{9D9D99EF-BF24-46B4-8E79-733EF975FAFD}" type="presParOf" srcId="{797A65ED-04B8-4491-BE4C-150293EE60F9}" destId="{08A28672-CC7F-468F-95DE-120FC9506816}" srcOrd="23" destOrd="0" presId="urn:microsoft.com/office/officeart/2005/8/layout/cycle8"/>
    <dgm:cxn modelId="{BF4F6312-0570-4019-8F30-3D2DEFB552A1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B60824DF-4D6A-439C-8398-FFF663531ACC}" type="presOf" srcId="{4DB0B81C-6FF2-4806-9063-FE5EB97CB578}" destId="{A03D296E-7F1B-42EF-9C0D-8406FC830CBB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82325F6A-5FAA-4A63-A893-A46178985036}" type="presOf" srcId="{48583D82-1168-437A-A1FF-F2DBA4564E14}" destId="{949F8FF9-0FB4-45A1-9444-92DFFE8DB76F}" srcOrd="1" destOrd="0" presId="urn:microsoft.com/office/officeart/2005/8/layout/cycle8"/>
    <dgm:cxn modelId="{4B1F7C91-44B0-4B66-A4F1-2E42B218EF31}" type="presOf" srcId="{0213F1E0-8AD3-4D6C-BC25-893137162FB5}" destId="{5CE6A123-A314-4CCE-BE8F-A6ED0E982EC5}" srcOrd="0" destOrd="0" presId="urn:microsoft.com/office/officeart/2005/8/layout/cycle8"/>
    <dgm:cxn modelId="{ACC25569-0BBB-4902-B905-25FDC1B1EC1F}" type="presOf" srcId="{25D95DF9-8462-44F0-862B-D5676ED1C4E6}" destId="{797A65ED-04B8-4491-BE4C-150293EE60F9}" srcOrd="0" destOrd="0" presId="urn:microsoft.com/office/officeart/2005/8/layout/cycle8"/>
    <dgm:cxn modelId="{AA817011-55A1-4B37-BD1F-285A3B9F0CC0}" type="presOf" srcId="{48583D82-1168-437A-A1FF-F2DBA4564E14}" destId="{0ED484C4-3120-419D-A962-B683AD972CEF}" srcOrd="0" destOrd="0" presId="urn:microsoft.com/office/officeart/2005/8/layout/cycle8"/>
    <dgm:cxn modelId="{BCC6E853-981F-4A86-A279-4B34ED55B26F}" type="presOf" srcId="{5CBFFD22-6BA8-4DA0-92EB-1113D11556F0}" destId="{9F613D4E-534B-4E09-8C4C-439D02753371}" srcOrd="1" destOrd="0" presId="urn:microsoft.com/office/officeart/2005/8/layout/cycle8"/>
    <dgm:cxn modelId="{1AF50278-9225-4F0A-AD8A-05593216FB56}" type="presOf" srcId="{4DB0B81C-6FF2-4806-9063-FE5EB97CB578}" destId="{939DAD01-F97A-49AB-A195-9B5C105128A5}" srcOrd="1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3A05DC8F-D258-427D-8245-52779B9D8476}" type="presOf" srcId="{0894D154-2F0E-4319-A367-68CFB1BAB051}" destId="{A46B8349-B9FA-47F5-AF39-E4BD94971ACD}" srcOrd="0" destOrd="0" presId="urn:microsoft.com/office/officeart/2005/8/layout/cycle8"/>
    <dgm:cxn modelId="{DBD9ECB9-E3BA-43AF-9DC3-5E6EC2332130}" type="presOf" srcId="{5CBFFD22-6BA8-4DA0-92EB-1113D11556F0}" destId="{64E94359-43DF-40A7-BE4B-71F818A8333A}" srcOrd="0" destOrd="0" presId="urn:microsoft.com/office/officeart/2005/8/layout/cycle8"/>
    <dgm:cxn modelId="{6E8C5A12-4F81-4E08-BC72-5B5E85FAD1E1}" type="presOf" srcId="{0894D154-2F0E-4319-A367-68CFB1BAB051}" destId="{DA284C96-E915-43DE-865F-A9A7A5474226}" srcOrd="1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89964198-3AB5-49C6-B683-905AA27AE8F7}" type="presOf" srcId="{0213F1E0-8AD3-4D6C-BC25-893137162FB5}" destId="{73A5E637-75BF-44B4-A549-F8C8FD0745F0}" srcOrd="1" destOrd="0" presId="urn:microsoft.com/office/officeart/2005/8/layout/cycle8"/>
    <dgm:cxn modelId="{A1F78624-7559-4E52-BFBC-E32F679CF1C3}" type="presParOf" srcId="{797A65ED-04B8-4491-BE4C-150293EE60F9}" destId="{5CE6A123-A314-4CCE-BE8F-A6ED0E982EC5}" srcOrd="0" destOrd="0" presId="urn:microsoft.com/office/officeart/2005/8/layout/cycle8"/>
    <dgm:cxn modelId="{C515452C-D70A-4C9B-A99D-C6BA5611196E}" type="presParOf" srcId="{797A65ED-04B8-4491-BE4C-150293EE60F9}" destId="{B287CB5C-0D84-4AE7-937F-562E1338375D}" srcOrd="1" destOrd="0" presId="urn:microsoft.com/office/officeart/2005/8/layout/cycle8"/>
    <dgm:cxn modelId="{6CC48EF3-121E-42CF-9411-1FCBF8ADED23}" type="presParOf" srcId="{797A65ED-04B8-4491-BE4C-150293EE60F9}" destId="{D36BBFC3-F028-4855-AF46-31C54DE0609F}" srcOrd="2" destOrd="0" presId="urn:microsoft.com/office/officeart/2005/8/layout/cycle8"/>
    <dgm:cxn modelId="{0AAAB587-D3FA-4024-9E6A-024246552E7D}" type="presParOf" srcId="{797A65ED-04B8-4491-BE4C-150293EE60F9}" destId="{73A5E637-75BF-44B4-A549-F8C8FD0745F0}" srcOrd="3" destOrd="0" presId="urn:microsoft.com/office/officeart/2005/8/layout/cycle8"/>
    <dgm:cxn modelId="{7B714F9B-1550-4FE5-A20B-D23CC1EC7E28}" type="presParOf" srcId="{797A65ED-04B8-4491-BE4C-150293EE60F9}" destId="{A03D296E-7F1B-42EF-9C0D-8406FC830CBB}" srcOrd="4" destOrd="0" presId="urn:microsoft.com/office/officeart/2005/8/layout/cycle8"/>
    <dgm:cxn modelId="{40689502-4824-46A2-A5E7-9F40C2789181}" type="presParOf" srcId="{797A65ED-04B8-4491-BE4C-150293EE60F9}" destId="{CC080F0A-1594-4683-B382-43D2E269FDDB}" srcOrd="5" destOrd="0" presId="urn:microsoft.com/office/officeart/2005/8/layout/cycle8"/>
    <dgm:cxn modelId="{77F2E9D3-F164-48EF-9071-E26AA0702675}" type="presParOf" srcId="{797A65ED-04B8-4491-BE4C-150293EE60F9}" destId="{BD4A4572-2039-44FF-BD82-84DF16A92B70}" srcOrd="6" destOrd="0" presId="urn:microsoft.com/office/officeart/2005/8/layout/cycle8"/>
    <dgm:cxn modelId="{8DA4564A-F351-4FD4-9B39-78C34BE07DBC}" type="presParOf" srcId="{797A65ED-04B8-4491-BE4C-150293EE60F9}" destId="{939DAD01-F97A-49AB-A195-9B5C105128A5}" srcOrd="7" destOrd="0" presId="urn:microsoft.com/office/officeart/2005/8/layout/cycle8"/>
    <dgm:cxn modelId="{3CFD41B3-FCD1-4E11-AFF9-793A3119589A}" type="presParOf" srcId="{797A65ED-04B8-4491-BE4C-150293EE60F9}" destId="{64E94359-43DF-40A7-BE4B-71F818A8333A}" srcOrd="8" destOrd="0" presId="urn:microsoft.com/office/officeart/2005/8/layout/cycle8"/>
    <dgm:cxn modelId="{06797925-96FE-437F-B655-7F4F8AA44B7E}" type="presParOf" srcId="{797A65ED-04B8-4491-BE4C-150293EE60F9}" destId="{D599E38C-DB6E-47AD-B9B0-9AF148D00BE4}" srcOrd="9" destOrd="0" presId="urn:microsoft.com/office/officeart/2005/8/layout/cycle8"/>
    <dgm:cxn modelId="{09AB1C60-A287-4059-BF3D-6AE13A88A14F}" type="presParOf" srcId="{797A65ED-04B8-4491-BE4C-150293EE60F9}" destId="{D52B9BFE-BD96-4255-AC35-AD1C30086120}" srcOrd="10" destOrd="0" presId="urn:microsoft.com/office/officeart/2005/8/layout/cycle8"/>
    <dgm:cxn modelId="{39366742-272A-44A3-BBCC-A0A6DE592830}" type="presParOf" srcId="{797A65ED-04B8-4491-BE4C-150293EE60F9}" destId="{9F613D4E-534B-4E09-8C4C-439D02753371}" srcOrd="11" destOrd="0" presId="urn:microsoft.com/office/officeart/2005/8/layout/cycle8"/>
    <dgm:cxn modelId="{F99A8BB9-C45D-4C5B-9E95-FA6EE8CC7D50}" type="presParOf" srcId="{797A65ED-04B8-4491-BE4C-150293EE60F9}" destId="{0ED484C4-3120-419D-A962-B683AD972CEF}" srcOrd="12" destOrd="0" presId="urn:microsoft.com/office/officeart/2005/8/layout/cycle8"/>
    <dgm:cxn modelId="{DFBB0891-E95F-4CE3-9503-C5CBD81F2768}" type="presParOf" srcId="{797A65ED-04B8-4491-BE4C-150293EE60F9}" destId="{4583CA32-0702-441E-A08F-30D847BED1E6}" srcOrd="13" destOrd="0" presId="urn:microsoft.com/office/officeart/2005/8/layout/cycle8"/>
    <dgm:cxn modelId="{34B6923D-3EE9-4CAE-AD44-9A34ADD780AE}" type="presParOf" srcId="{797A65ED-04B8-4491-BE4C-150293EE60F9}" destId="{E1A8710A-D012-4CBC-8D23-7275E6FE8C28}" srcOrd="14" destOrd="0" presId="urn:microsoft.com/office/officeart/2005/8/layout/cycle8"/>
    <dgm:cxn modelId="{4280E6D5-03F5-47D4-A1A5-A25AB0F37A45}" type="presParOf" srcId="{797A65ED-04B8-4491-BE4C-150293EE60F9}" destId="{949F8FF9-0FB4-45A1-9444-92DFFE8DB76F}" srcOrd="15" destOrd="0" presId="urn:microsoft.com/office/officeart/2005/8/layout/cycle8"/>
    <dgm:cxn modelId="{09654743-E3C9-4ED1-86BB-7E0884143A19}" type="presParOf" srcId="{797A65ED-04B8-4491-BE4C-150293EE60F9}" destId="{A46B8349-B9FA-47F5-AF39-E4BD94971ACD}" srcOrd="16" destOrd="0" presId="urn:microsoft.com/office/officeart/2005/8/layout/cycle8"/>
    <dgm:cxn modelId="{3BDA22E9-5CBF-4C29-AC26-E85D0D180B09}" type="presParOf" srcId="{797A65ED-04B8-4491-BE4C-150293EE60F9}" destId="{2E6FCC58-2BD3-41B2-B960-351C1DAED668}" srcOrd="17" destOrd="0" presId="urn:microsoft.com/office/officeart/2005/8/layout/cycle8"/>
    <dgm:cxn modelId="{38CDD32F-221B-492A-8798-446A183B37B7}" type="presParOf" srcId="{797A65ED-04B8-4491-BE4C-150293EE60F9}" destId="{42618A49-4093-41C1-BFCB-316469D2FE91}" srcOrd="18" destOrd="0" presId="urn:microsoft.com/office/officeart/2005/8/layout/cycle8"/>
    <dgm:cxn modelId="{0F9275C2-8C32-4A00-9824-C1791F43110D}" type="presParOf" srcId="{797A65ED-04B8-4491-BE4C-150293EE60F9}" destId="{DA284C96-E915-43DE-865F-A9A7A5474226}" srcOrd="19" destOrd="0" presId="urn:microsoft.com/office/officeart/2005/8/layout/cycle8"/>
    <dgm:cxn modelId="{6478AD20-D1B3-47BC-B900-1100FB6EC233}" type="presParOf" srcId="{797A65ED-04B8-4491-BE4C-150293EE60F9}" destId="{ADBFF0A8-DEFC-4F4C-A0C3-931E5813BFE3}" srcOrd="20" destOrd="0" presId="urn:microsoft.com/office/officeart/2005/8/layout/cycle8"/>
    <dgm:cxn modelId="{BCC5D846-250E-48C4-9C88-EAE28FC1B0F0}" type="presParOf" srcId="{797A65ED-04B8-4491-BE4C-150293EE60F9}" destId="{46EED41D-3FED-4682-9FC0-CBA2758D50B8}" srcOrd="21" destOrd="0" presId="urn:microsoft.com/office/officeart/2005/8/layout/cycle8"/>
    <dgm:cxn modelId="{D36E47B7-3720-4DD0-AF69-B7AA4E5D6CFA}" type="presParOf" srcId="{797A65ED-04B8-4491-BE4C-150293EE60F9}" destId="{B56817CF-6ADC-43C4-98C3-9A4B3D5B57E5}" srcOrd="22" destOrd="0" presId="urn:microsoft.com/office/officeart/2005/8/layout/cycle8"/>
    <dgm:cxn modelId="{6F9207D6-970C-4308-A51F-29920598E589}" type="presParOf" srcId="{797A65ED-04B8-4491-BE4C-150293EE60F9}" destId="{08A28672-CC7F-468F-95DE-120FC9506816}" srcOrd="23" destOrd="0" presId="urn:microsoft.com/office/officeart/2005/8/layout/cycle8"/>
    <dgm:cxn modelId="{2B0100B7-6CD2-4C3B-AC4B-FFEDB4B50E55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02486C6-4AAA-4579-AE64-352DB03A91A6}" type="presOf" srcId="{4DB0B81C-6FF2-4806-9063-FE5EB97CB578}" destId="{939DAD01-F97A-49AB-A195-9B5C105128A5}" srcOrd="1" destOrd="0" presId="urn:microsoft.com/office/officeart/2005/8/layout/cycle8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0C2F11FA-575E-4B9C-A24B-F301F4E34DBF}" type="presOf" srcId="{25D95DF9-8462-44F0-862B-D5676ED1C4E6}" destId="{797A65ED-04B8-4491-BE4C-150293EE60F9}" srcOrd="0" destOrd="0" presId="urn:microsoft.com/office/officeart/2005/8/layout/cycle8"/>
    <dgm:cxn modelId="{24EB0AF3-8ECE-4187-9143-948E5DC15E0C}" type="presOf" srcId="{0894D154-2F0E-4319-A367-68CFB1BAB051}" destId="{DA284C96-E915-43DE-865F-A9A7A5474226}" srcOrd="1" destOrd="0" presId="urn:microsoft.com/office/officeart/2005/8/layout/cycle8"/>
    <dgm:cxn modelId="{36793092-B494-4747-AECF-C2FB0E8FF6A8}" type="presOf" srcId="{4DB0B81C-6FF2-4806-9063-FE5EB97CB578}" destId="{A03D296E-7F1B-42EF-9C0D-8406FC830CBB}" srcOrd="0" destOrd="0" presId="urn:microsoft.com/office/officeart/2005/8/layout/cycle8"/>
    <dgm:cxn modelId="{9774D398-7895-4E06-8A31-1DF46C3C0C35}" type="presOf" srcId="{5CBFFD22-6BA8-4DA0-92EB-1113D11556F0}" destId="{64E94359-43DF-40A7-BE4B-71F818A8333A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98707F5F-AB0D-44AD-913E-0F98D3336715}" type="presOf" srcId="{0213F1E0-8AD3-4D6C-BC25-893137162FB5}" destId="{73A5E637-75BF-44B4-A549-F8C8FD0745F0}" srcOrd="1" destOrd="0" presId="urn:microsoft.com/office/officeart/2005/8/layout/cycle8"/>
    <dgm:cxn modelId="{440231E2-7C2C-4E23-B135-B9FF43A04404}" type="presOf" srcId="{5CBFFD22-6BA8-4DA0-92EB-1113D11556F0}" destId="{9F613D4E-534B-4E09-8C4C-439D02753371}" srcOrd="1" destOrd="0" presId="urn:microsoft.com/office/officeart/2005/8/layout/cycle8"/>
    <dgm:cxn modelId="{88DB1ED1-ED13-4BB0-B93F-502DE3D10B55}" type="presOf" srcId="{0894D154-2F0E-4319-A367-68CFB1BAB051}" destId="{A46B8349-B9FA-47F5-AF39-E4BD94971ACD}" srcOrd="0" destOrd="0" presId="urn:microsoft.com/office/officeart/2005/8/layout/cycle8"/>
    <dgm:cxn modelId="{8B0650F3-AD7E-4709-A493-0A308BE42560}" type="presOf" srcId="{48583D82-1168-437A-A1FF-F2DBA4564E14}" destId="{949F8FF9-0FB4-45A1-9444-92DFFE8DB76F}" srcOrd="1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3ADD5302-657E-4EEA-B7D5-F703235DA694}" type="presOf" srcId="{0213F1E0-8AD3-4D6C-BC25-893137162FB5}" destId="{5CE6A123-A314-4CCE-BE8F-A6ED0E982EC5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B98E19E6-46FB-48F8-B488-3A8796EFAA21}" type="presOf" srcId="{48583D82-1168-437A-A1FF-F2DBA4564E14}" destId="{0ED484C4-3120-419D-A962-B683AD972CEF}" srcOrd="0" destOrd="0" presId="urn:microsoft.com/office/officeart/2005/8/layout/cycle8"/>
    <dgm:cxn modelId="{F394FE76-BD06-42ED-ADEB-6ACB1DB80A2C}" type="presParOf" srcId="{797A65ED-04B8-4491-BE4C-150293EE60F9}" destId="{5CE6A123-A314-4CCE-BE8F-A6ED0E982EC5}" srcOrd="0" destOrd="0" presId="urn:microsoft.com/office/officeart/2005/8/layout/cycle8"/>
    <dgm:cxn modelId="{94395105-66FF-4749-8296-8796459DDE8E}" type="presParOf" srcId="{797A65ED-04B8-4491-BE4C-150293EE60F9}" destId="{B287CB5C-0D84-4AE7-937F-562E1338375D}" srcOrd="1" destOrd="0" presId="urn:microsoft.com/office/officeart/2005/8/layout/cycle8"/>
    <dgm:cxn modelId="{0059BCB2-D60C-48DB-BB1F-8109A958770A}" type="presParOf" srcId="{797A65ED-04B8-4491-BE4C-150293EE60F9}" destId="{D36BBFC3-F028-4855-AF46-31C54DE0609F}" srcOrd="2" destOrd="0" presId="urn:microsoft.com/office/officeart/2005/8/layout/cycle8"/>
    <dgm:cxn modelId="{25A28718-D5E5-46C6-80FC-83EACD2F43D7}" type="presParOf" srcId="{797A65ED-04B8-4491-BE4C-150293EE60F9}" destId="{73A5E637-75BF-44B4-A549-F8C8FD0745F0}" srcOrd="3" destOrd="0" presId="urn:microsoft.com/office/officeart/2005/8/layout/cycle8"/>
    <dgm:cxn modelId="{C622159D-BA92-4381-8C96-D25EDD1A111D}" type="presParOf" srcId="{797A65ED-04B8-4491-BE4C-150293EE60F9}" destId="{A03D296E-7F1B-42EF-9C0D-8406FC830CBB}" srcOrd="4" destOrd="0" presId="urn:microsoft.com/office/officeart/2005/8/layout/cycle8"/>
    <dgm:cxn modelId="{474F4559-9FDC-4C36-B766-B0BEE94F55ED}" type="presParOf" srcId="{797A65ED-04B8-4491-BE4C-150293EE60F9}" destId="{CC080F0A-1594-4683-B382-43D2E269FDDB}" srcOrd="5" destOrd="0" presId="urn:microsoft.com/office/officeart/2005/8/layout/cycle8"/>
    <dgm:cxn modelId="{40604569-4F71-43E0-B645-0E8F3211D496}" type="presParOf" srcId="{797A65ED-04B8-4491-BE4C-150293EE60F9}" destId="{BD4A4572-2039-44FF-BD82-84DF16A92B70}" srcOrd="6" destOrd="0" presId="urn:microsoft.com/office/officeart/2005/8/layout/cycle8"/>
    <dgm:cxn modelId="{97198256-49A6-41A2-8A37-317B33C94602}" type="presParOf" srcId="{797A65ED-04B8-4491-BE4C-150293EE60F9}" destId="{939DAD01-F97A-49AB-A195-9B5C105128A5}" srcOrd="7" destOrd="0" presId="urn:microsoft.com/office/officeart/2005/8/layout/cycle8"/>
    <dgm:cxn modelId="{3F5FA97E-9B42-4889-8452-8EE56AAFBA6F}" type="presParOf" srcId="{797A65ED-04B8-4491-BE4C-150293EE60F9}" destId="{64E94359-43DF-40A7-BE4B-71F818A8333A}" srcOrd="8" destOrd="0" presId="urn:microsoft.com/office/officeart/2005/8/layout/cycle8"/>
    <dgm:cxn modelId="{ECDC9622-89D0-4120-9A5E-5FFD454DCCAF}" type="presParOf" srcId="{797A65ED-04B8-4491-BE4C-150293EE60F9}" destId="{D599E38C-DB6E-47AD-B9B0-9AF148D00BE4}" srcOrd="9" destOrd="0" presId="urn:microsoft.com/office/officeart/2005/8/layout/cycle8"/>
    <dgm:cxn modelId="{B9A419C8-0169-4DA2-A5BF-042CB3B0C9F3}" type="presParOf" srcId="{797A65ED-04B8-4491-BE4C-150293EE60F9}" destId="{D52B9BFE-BD96-4255-AC35-AD1C30086120}" srcOrd="10" destOrd="0" presId="urn:microsoft.com/office/officeart/2005/8/layout/cycle8"/>
    <dgm:cxn modelId="{DD494592-E105-400F-BEC1-46B237F02DAD}" type="presParOf" srcId="{797A65ED-04B8-4491-BE4C-150293EE60F9}" destId="{9F613D4E-534B-4E09-8C4C-439D02753371}" srcOrd="11" destOrd="0" presId="urn:microsoft.com/office/officeart/2005/8/layout/cycle8"/>
    <dgm:cxn modelId="{3BB0E4B9-B35E-4C80-A091-2D2B953342C6}" type="presParOf" srcId="{797A65ED-04B8-4491-BE4C-150293EE60F9}" destId="{0ED484C4-3120-419D-A962-B683AD972CEF}" srcOrd="12" destOrd="0" presId="urn:microsoft.com/office/officeart/2005/8/layout/cycle8"/>
    <dgm:cxn modelId="{A4118AF8-14A2-430F-BDC6-44E7BD0F559D}" type="presParOf" srcId="{797A65ED-04B8-4491-BE4C-150293EE60F9}" destId="{4583CA32-0702-441E-A08F-30D847BED1E6}" srcOrd="13" destOrd="0" presId="urn:microsoft.com/office/officeart/2005/8/layout/cycle8"/>
    <dgm:cxn modelId="{13682C51-6F57-418A-BCE2-6298DF139225}" type="presParOf" srcId="{797A65ED-04B8-4491-BE4C-150293EE60F9}" destId="{E1A8710A-D012-4CBC-8D23-7275E6FE8C28}" srcOrd="14" destOrd="0" presId="urn:microsoft.com/office/officeart/2005/8/layout/cycle8"/>
    <dgm:cxn modelId="{BD54A23F-0AFF-4C0D-B031-0863A99BBD2F}" type="presParOf" srcId="{797A65ED-04B8-4491-BE4C-150293EE60F9}" destId="{949F8FF9-0FB4-45A1-9444-92DFFE8DB76F}" srcOrd="15" destOrd="0" presId="urn:microsoft.com/office/officeart/2005/8/layout/cycle8"/>
    <dgm:cxn modelId="{C1D77038-7254-4482-B22C-CA652921A7BD}" type="presParOf" srcId="{797A65ED-04B8-4491-BE4C-150293EE60F9}" destId="{A46B8349-B9FA-47F5-AF39-E4BD94971ACD}" srcOrd="16" destOrd="0" presId="urn:microsoft.com/office/officeart/2005/8/layout/cycle8"/>
    <dgm:cxn modelId="{A60F83D3-CE42-43DA-A5F5-B1C5B37C82F5}" type="presParOf" srcId="{797A65ED-04B8-4491-BE4C-150293EE60F9}" destId="{2E6FCC58-2BD3-41B2-B960-351C1DAED668}" srcOrd="17" destOrd="0" presId="urn:microsoft.com/office/officeart/2005/8/layout/cycle8"/>
    <dgm:cxn modelId="{0965BF8D-4887-4E47-B2C2-9C4B2D4E48BA}" type="presParOf" srcId="{797A65ED-04B8-4491-BE4C-150293EE60F9}" destId="{42618A49-4093-41C1-BFCB-316469D2FE91}" srcOrd="18" destOrd="0" presId="urn:microsoft.com/office/officeart/2005/8/layout/cycle8"/>
    <dgm:cxn modelId="{2BBA0AEB-7989-4C06-B788-14E786241BB5}" type="presParOf" srcId="{797A65ED-04B8-4491-BE4C-150293EE60F9}" destId="{DA284C96-E915-43DE-865F-A9A7A5474226}" srcOrd="19" destOrd="0" presId="urn:microsoft.com/office/officeart/2005/8/layout/cycle8"/>
    <dgm:cxn modelId="{9F627D1C-1939-47E1-A31D-0A52B2EFD051}" type="presParOf" srcId="{797A65ED-04B8-4491-BE4C-150293EE60F9}" destId="{ADBFF0A8-DEFC-4F4C-A0C3-931E5813BFE3}" srcOrd="20" destOrd="0" presId="urn:microsoft.com/office/officeart/2005/8/layout/cycle8"/>
    <dgm:cxn modelId="{8B4FF713-0C9E-4DF3-AA61-568809D5C60F}" type="presParOf" srcId="{797A65ED-04B8-4491-BE4C-150293EE60F9}" destId="{46EED41D-3FED-4682-9FC0-CBA2758D50B8}" srcOrd="21" destOrd="0" presId="urn:microsoft.com/office/officeart/2005/8/layout/cycle8"/>
    <dgm:cxn modelId="{F9091A54-DB80-408E-B9DD-67F35A593940}" type="presParOf" srcId="{797A65ED-04B8-4491-BE4C-150293EE60F9}" destId="{B56817CF-6ADC-43C4-98C3-9A4B3D5B57E5}" srcOrd="22" destOrd="0" presId="urn:microsoft.com/office/officeart/2005/8/layout/cycle8"/>
    <dgm:cxn modelId="{3F70FB73-EF3D-4E64-91D9-7417E82FB05B}" type="presParOf" srcId="{797A65ED-04B8-4491-BE4C-150293EE60F9}" destId="{08A28672-CC7F-468F-95DE-120FC9506816}" srcOrd="23" destOrd="0" presId="urn:microsoft.com/office/officeart/2005/8/layout/cycle8"/>
    <dgm:cxn modelId="{3CEDCC06-E7D8-4B7F-B0B7-AB29F96AEE57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endParaRPr lang="en-US" dirty="0"/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endParaRPr lang="en-US" dirty="0"/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endParaRPr lang="en-US" dirty="0"/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317289A8-7BFE-42DD-BCC3-7E85942BC00C}" type="presOf" srcId="{48583D82-1168-437A-A1FF-F2DBA4564E14}" destId="{949F8FF9-0FB4-45A1-9444-92DFFE8DB76F}" srcOrd="1" destOrd="0" presId="urn:microsoft.com/office/officeart/2005/8/layout/cycle8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9889355E-E112-47AB-9794-852C3117C9F0}" type="presOf" srcId="{5CBFFD22-6BA8-4DA0-92EB-1113D11556F0}" destId="{9F613D4E-534B-4E09-8C4C-439D02753371}" srcOrd="1" destOrd="0" presId="urn:microsoft.com/office/officeart/2005/8/layout/cycle8"/>
    <dgm:cxn modelId="{28791B73-9397-4AAC-AC16-5329BBB63FCB}" type="presOf" srcId="{0213F1E0-8AD3-4D6C-BC25-893137162FB5}" destId="{5CE6A123-A314-4CCE-BE8F-A6ED0E982EC5}" srcOrd="0" destOrd="0" presId="urn:microsoft.com/office/officeart/2005/8/layout/cycle8"/>
    <dgm:cxn modelId="{4A603342-4975-4512-8498-379E1481AB30}" type="presOf" srcId="{4DB0B81C-6FF2-4806-9063-FE5EB97CB578}" destId="{A03D296E-7F1B-42EF-9C0D-8406FC830CBB}" srcOrd="0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45B8DEC2-03B3-4469-87E8-F2381CA6BB68}" type="presOf" srcId="{5CBFFD22-6BA8-4DA0-92EB-1113D11556F0}" destId="{64E94359-43DF-40A7-BE4B-71F818A8333A}" srcOrd="0" destOrd="0" presId="urn:microsoft.com/office/officeart/2005/8/layout/cycle8"/>
    <dgm:cxn modelId="{54339A99-A02C-4C40-A59F-06D4BA461166}" type="presOf" srcId="{48583D82-1168-437A-A1FF-F2DBA4564E14}" destId="{0ED484C4-3120-419D-A962-B683AD972CEF}" srcOrd="0" destOrd="0" presId="urn:microsoft.com/office/officeart/2005/8/layout/cycle8"/>
    <dgm:cxn modelId="{D22FCDF8-2418-4D6A-BCBB-5ADA9710F229}" type="presOf" srcId="{4DB0B81C-6FF2-4806-9063-FE5EB97CB578}" destId="{939DAD01-F97A-49AB-A195-9B5C105128A5}" srcOrd="1" destOrd="0" presId="urn:microsoft.com/office/officeart/2005/8/layout/cycle8"/>
    <dgm:cxn modelId="{B6BAE1A1-223E-4980-9CD2-A58EB88BA228}" type="presOf" srcId="{0894D154-2F0E-4319-A367-68CFB1BAB051}" destId="{A46B8349-B9FA-47F5-AF39-E4BD94971ACD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393027A5-C2A2-457E-AB63-8992D6E9B2DB}" type="presOf" srcId="{0213F1E0-8AD3-4D6C-BC25-893137162FB5}" destId="{73A5E637-75BF-44B4-A549-F8C8FD0745F0}" srcOrd="1" destOrd="0" presId="urn:microsoft.com/office/officeart/2005/8/layout/cycle8"/>
    <dgm:cxn modelId="{4B2D2899-B09A-41F3-B0D8-675EEBF935B1}" type="presOf" srcId="{25D95DF9-8462-44F0-862B-D5676ED1C4E6}" destId="{797A65ED-04B8-4491-BE4C-150293EE60F9}" srcOrd="0" destOrd="0" presId="urn:microsoft.com/office/officeart/2005/8/layout/cycle8"/>
    <dgm:cxn modelId="{8257779A-51E8-4147-8191-C59E58016CE8}" type="presOf" srcId="{0894D154-2F0E-4319-A367-68CFB1BAB051}" destId="{DA284C96-E915-43DE-865F-A9A7A5474226}" srcOrd="1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1943AF35-AFCF-46F3-A7FB-D14A95FE3AA4}" type="presParOf" srcId="{797A65ED-04B8-4491-BE4C-150293EE60F9}" destId="{5CE6A123-A314-4CCE-BE8F-A6ED0E982EC5}" srcOrd="0" destOrd="0" presId="urn:microsoft.com/office/officeart/2005/8/layout/cycle8"/>
    <dgm:cxn modelId="{307543CE-0836-4B4D-8EF1-B1D81640C3BD}" type="presParOf" srcId="{797A65ED-04B8-4491-BE4C-150293EE60F9}" destId="{B287CB5C-0D84-4AE7-937F-562E1338375D}" srcOrd="1" destOrd="0" presId="urn:microsoft.com/office/officeart/2005/8/layout/cycle8"/>
    <dgm:cxn modelId="{019D94EC-9FEC-433E-B25E-782356FB9E84}" type="presParOf" srcId="{797A65ED-04B8-4491-BE4C-150293EE60F9}" destId="{D36BBFC3-F028-4855-AF46-31C54DE0609F}" srcOrd="2" destOrd="0" presId="urn:microsoft.com/office/officeart/2005/8/layout/cycle8"/>
    <dgm:cxn modelId="{0BFAEC7E-807D-414F-B74E-7BACF993C24B}" type="presParOf" srcId="{797A65ED-04B8-4491-BE4C-150293EE60F9}" destId="{73A5E637-75BF-44B4-A549-F8C8FD0745F0}" srcOrd="3" destOrd="0" presId="urn:microsoft.com/office/officeart/2005/8/layout/cycle8"/>
    <dgm:cxn modelId="{6AA7F98A-0239-4FF7-A678-99AA36954BE3}" type="presParOf" srcId="{797A65ED-04B8-4491-BE4C-150293EE60F9}" destId="{A03D296E-7F1B-42EF-9C0D-8406FC830CBB}" srcOrd="4" destOrd="0" presId="urn:microsoft.com/office/officeart/2005/8/layout/cycle8"/>
    <dgm:cxn modelId="{6C3B5AC8-C589-4909-A767-8D86AD02C25A}" type="presParOf" srcId="{797A65ED-04B8-4491-BE4C-150293EE60F9}" destId="{CC080F0A-1594-4683-B382-43D2E269FDDB}" srcOrd="5" destOrd="0" presId="urn:microsoft.com/office/officeart/2005/8/layout/cycle8"/>
    <dgm:cxn modelId="{56A31B2A-8302-47EF-9F8C-9AB4BD311B1F}" type="presParOf" srcId="{797A65ED-04B8-4491-BE4C-150293EE60F9}" destId="{BD4A4572-2039-44FF-BD82-84DF16A92B70}" srcOrd="6" destOrd="0" presId="urn:microsoft.com/office/officeart/2005/8/layout/cycle8"/>
    <dgm:cxn modelId="{8D6F76DD-16C4-46EF-9DC6-62A755361D7A}" type="presParOf" srcId="{797A65ED-04B8-4491-BE4C-150293EE60F9}" destId="{939DAD01-F97A-49AB-A195-9B5C105128A5}" srcOrd="7" destOrd="0" presId="urn:microsoft.com/office/officeart/2005/8/layout/cycle8"/>
    <dgm:cxn modelId="{93DBE36F-6DD7-4321-983C-48478F1C6A86}" type="presParOf" srcId="{797A65ED-04B8-4491-BE4C-150293EE60F9}" destId="{64E94359-43DF-40A7-BE4B-71F818A8333A}" srcOrd="8" destOrd="0" presId="urn:microsoft.com/office/officeart/2005/8/layout/cycle8"/>
    <dgm:cxn modelId="{05EEC83F-FCED-43FA-8011-428D469BF886}" type="presParOf" srcId="{797A65ED-04B8-4491-BE4C-150293EE60F9}" destId="{D599E38C-DB6E-47AD-B9B0-9AF148D00BE4}" srcOrd="9" destOrd="0" presId="urn:microsoft.com/office/officeart/2005/8/layout/cycle8"/>
    <dgm:cxn modelId="{FE75BF7A-414A-443A-B2F2-A6A9EFFBD2B4}" type="presParOf" srcId="{797A65ED-04B8-4491-BE4C-150293EE60F9}" destId="{D52B9BFE-BD96-4255-AC35-AD1C30086120}" srcOrd="10" destOrd="0" presId="urn:microsoft.com/office/officeart/2005/8/layout/cycle8"/>
    <dgm:cxn modelId="{1CA02198-6C00-4B02-8E17-B121691B78BE}" type="presParOf" srcId="{797A65ED-04B8-4491-BE4C-150293EE60F9}" destId="{9F613D4E-534B-4E09-8C4C-439D02753371}" srcOrd="11" destOrd="0" presId="urn:microsoft.com/office/officeart/2005/8/layout/cycle8"/>
    <dgm:cxn modelId="{010911A8-E083-42BE-A567-3070835C463E}" type="presParOf" srcId="{797A65ED-04B8-4491-BE4C-150293EE60F9}" destId="{0ED484C4-3120-419D-A962-B683AD972CEF}" srcOrd="12" destOrd="0" presId="urn:microsoft.com/office/officeart/2005/8/layout/cycle8"/>
    <dgm:cxn modelId="{5F536ABE-5A94-411E-B4BD-BE3F1E555646}" type="presParOf" srcId="{797A65ED-04B8-4491-BE4C-150293EE60F9}" destId="{4583CA32-0702-441E-A08F-30D847BED1E6}" srcOrd="13" destOrd="0" presId="urn:microsoft.com/office/officeart/2005/8/layout/cycle8"/>
    <dgm:cxn modelId="{AC8D0559-C451-46D2-9F61-DC434DDC422C}" type="presParOf" srcId="{797A65ED-04B8-4491-BE4C-150293EE60F9}" destId="{E1A8710A-D012-4CBC-8D23-7275E6FE8C28}" srcOrd="14" destOrd="0" presId="urn:microsoft.com/office/officeart/2005/8/layout/cycle8"/>
    <dgm:cxn modelId="{12B4E400-6EFE-4A69-8280-65E9781AB579}" type="presParOf" srcId="{797A65ED-04B8-4491-BE4C-150293EE60F9}" destId="{949F8FF9-0FB4-45A1-9444-92DFFE8DB76F}" srcOrd="15" destOrd="0" presId="urn:microsoft.com/office/officeart/2005/8/layout/cycle8"/>
    <dgm:cxn modelId="{2C9291DE-2BD7-4501-85C3-E3F9DA3E1049}" type="presParOf" srcId="{797A65ED-04B8-4491-BE4C-150293EE60F9}" destId="{A46B8349-B9FA-47F5-AF39-E4BD94971ACD}" srcOrd="16" destOrd="0" presId="urn:microsoft.com/office/officeart/2005/8/layout/cycle8"/>
    <dgm:cxn modelId="{CBBFFAC1-5047-4937-9D4D-63B1CDC67195}" type="presParOf" srcId="{797A65ED-04B8-4491-BE4C-150293EE60F9}" destId="{2E6FCC58-2BD3-41B2-B960-351C1DAED668}" srcOrd="17" destOrd="0" presId="urn:microsoft.com/office/officeart/2005/8/layout/cycle8"/>
    <dgm:cxn modelId="{315EDE8A-F647-4D08-A284-E383D3D6FAF4}" type="presParOf" srcId="{797A65ED-04B8-4491-BE4C-150293EE60F9}" destId="{42618A49-4093-41C1-BFCB-316469D2FE91}" srcOrd="18" destOrd="0" presId="urn:microsoft.com/office/officeart/2005/8/layout/cycle8"/>
    <dgm:cxn modelId="{8A678B08-6424-4003-B708-1C546CD371D5}" type="presParOf" srcId="{797A65ED-04B8-4491-BE4C-150293EE60F9}" destId="{DA284C96-E915-43DE-865F-A9A7A5474226}" srcOrd="19" destOrd="0" presId="urn:microsoft.com/office/officeart/2005/8/layout/cycle8"/>
    <dgm:cxn modelId="{C195C6E4-F7A1-4AE4-AF94-B9352B8D84AF}" type="presParOf" srcId="{797A65ED-04B8-4491-BE4C-150293EE60F9}" destId="{ADBFF0A8-DEFC-4F4C-A0C3-931E5813BFE3}" srcOrd="20" destOrd="0" presId="urn:microsoft.com/office/officeart/2005/8/layout/cycle8"/>
    <dgm:cxn modelId="{03A4D094-17D4-4A9E-B396-E1B92EF08922}" type="presParOf" srcId="{797A65ED-04B8-4491-BE4C-150293EE60F9}" destId="{46EED41D-3FED-4682-9FC0-CBA2758D50B8}" srcOrd="21" destOrd="0" presId="urn:microsoft.com/office/officeart/2005/8/layout/cycle8"/>
    <dgm:cxn modelId="{B995CC71-748D-4B3F-95AE-1C6DAEC2D670}" type="presParOf" srcId="{797A65ED-04B8-4491-BE4C-150293EE60F9}" destId="{B56817CF-6ADC-43C4-98C3-9A4B3D5B57E5}" srcOrd="22" destOrd="0" presId="urn:microsoft.com/office/officeart/2005/8/layout/cycle8"/>
    <dgm:cxn modelId="{C15A886E-2F99-43B7-A074-3AC4D8594EAF}" type="presParOf" srcId="{797A65ED-04B8-4491-BE4C-150293EE60F9}" destId="{08A28672-CC7F-468F-95DE-120FC9506816}" srcOrd="23" destOrd="0" presId="urn:microsoft.com/office/officeart/2005/8/layout/cycle8"/>
    <dgm:cxn modelId="{18F2D6BD-F560-4B25-B4D9-EA56036AA0E9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/>
      <dgm:t>
        <a:bodyPr/>
        <a:lstStyle/>
        <a:p>
          <a:r>
            <a:rPr lang="en-US" dirty="0"/>
            <a:t>Explore</a:t>
          </a:r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Decide</a:t>
          </a:r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Act</a:t>
          </a:r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/>
      <dgm:t>
        <a:bodyPr/>
        <a:lstStyle/>
        <a:p>
          <a:r>
            <a:rPr lang="en-US" dirty="0"/>
            <a:t>Dream</a:t>
          </a:r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/>
      <dgm:t>
        <a:bodyPr/>
        <a:lstStyle/>
        <a:p>
          <a:r>
            <a:rPr lang="en-US" dirty="0"/>
            <a:t>Discover</a:t>
          </a:r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0B4EE959-A6FB-4593-B31D-A4BE01AC9CB0}" type="presOf" srcId="{0213F1E0-8AD3-4D6C-BC25-893137162FB5}" destId="{5CE6A123-A314-4CCE-BE8F-A6ED0E982EC5}" srcOrd="0" destOrd="0" presId="urn:microsoft.com/office/officeart/2005/8/layout/cycle8"/>
    <dgm:cxn modelId="{36455771-3401-4385-BB66-7E961B3BCCB7}" type="presOf" srcId="{0894D154-2F0E-4319-A367-68CFB1BAB051}" destId="{DA284C96-E915-43DE-865F-A9A7A5474226}" srcOrd="1" destOrd="0" presId="urn:microsoft.com/office/officeart/2005/8/layout/cycle8"/>
    <dgm:cxn modelId="{F05975DB-3D1B-4FB6-809D-DB66ECD79CD7}" type="presOf" srcId="{48583D82-1168-437A-A1FF-F2DBA4564E14}" destId="{0ED484C4-3120-419D-A962-B683AD972CEF}" srcOrd="0" destOrd="0" presId="urn:microsoft.com/office/officeart/2005/8/layout/cycle8"/>
    <dgm:cxn modelId="{A5818468-47CC-4A88-95A8-C5FAA55CF668}" type="presOf" srcId="{48583D82-1168-437A-A1FF-F2DBA4564E14}" destId="{949F8FF9-0FB4-45A1-9444-92DFFE8DB76F}" srcOrd="1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34646668-3573-41AE-91E8-1BF508C02FB5}" type="presOf" srcId="{4DB0B81C-6FF2-4806-9063-FE5EB97CB578}" destId="{939DAD01-F97A-49AB-A195-9B5C105128A5}" srcOrd="1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A6F381D9-5874-498F-AD1A-D423F5C3E34E}" type="presOf" srcId="{4DB0B81C-6FF2-4806-9063-FE5EB97CB578}" destId="{A03D296E-7F1B-42EF-9C0D-8406FC830CBB}" srcOrd="0" destOrd="0" presId="urn:microsoft.com/office/officeart/2005/8/layout/cycle8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DF445D29-DEB9-439E-83EC-6FA67A760953}" type="presOf" srcId="{0894D154-2F0E-4319-A367-68CFB1BAB051}" destId="{A46B8349-B9FA-47F5-AF39-E4BD94971ACD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B3099756-5023-4EBC-A651-9DEF673127E7}" type="presOf" srcId="{5CBFFD22-6BA8-4DA0-92EB-1113D11556F0}" destId="{9F613D4E-534B-4E09-8C4C-439D02753371}" srcOrd="1" destOrd="0" presId="urn:microsoft.com/office/officeart/2005/8/layout/cycle8"/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C1AF30D8-9F9C-4F0C-8AF4-EB32C55CEB37}" type="presOf" srcId="{0213F1E0-8AD3-4D6C-BC25-893137162FB5}" destId="{73A5E637-75BF-44B4-A549-F8C8FD0745F0}" srcOrd="1" destOrd="0" presId="urn:microsoft.com/office/officeart/2005/8/layout/cycle8"/>
    <dgm:cxn modelId="{6C499745-5A8B-4146-9B32-FF3A862963EE}" type="presOf" srcId="{5CBFFD22-6BA8-4DA0-92EB-1113D11556F0}" destId="{64E94359-43DF-40A7-BE4B-71F818A8333A}" srcOrd="0" destOrd="0" presId="urn:microsoft.com/office/officeart/2005/8/layout/cycle8"/>
    <dgm:cxn modelId="{AB7DE37B-F029-4073-95D7-54BA728901B2}" type="presOf" srcId="{25D95DF9-8462-44F0-862B-D5676ED1C4E6}" destId="{797A65ED-04B8-4491-BE4C-150293EE60F9}" srcOrd="0" destOrd="0" presId="urn:microsoft.com/office/officeart/2005/8/layout/cycle8"/>
    <dgm:cxn modelId="{1C458F85-0160-4257-AE64-0B41CED51981}" type="presParOf" srcId="{797A65ED-04B8-4491-BE4C-150293EE60F9}" destId="{5CE6A123-A314-4CCE-BE8F-A6ED0E982EC5}" srcOrd="0" destOrd="0" presId="urn:microsoft.com/office/officeart/2005/8/layout/cycle8"/>
    <dgm:cxn modelId="{4FB8796E-92AA-4385-B63D-784137F17E2C}" type="presParOf" srcId="{797A65ED-04B8-4491-BE4C-150293EE60F9}" destId="{B287CB5C-0D84-4AE7-937F-562E1338375D}" srcOrd="1" destOrd="0" presId="urn:microsoft.com/office/officeart/2005/8/layout/cycle8"/>
    <dgm:cxn modelId="{45F4B785-14EF-41BD-A6C2-8B9171E5CDCA}" type="presParOf" srcId="{797A65ED-04B8-4491-BE4C-150293EE60F9}" destId="{D36BBFC3-F028-4855-AF46-31C54DE0609F}" srcOrd="2" destOrd="0" presId="urn:microsoft.com/office/officeart/2005/8/layout/cycle8"/>
    <dgm:cxn modelId="{526ED69F-EB61-42E7-972D-2794853CEB27}" type="presParOf" srcId="{797A65ED-04B8-4491-BE4C-150293EE60F9}" destId="{73A5E637-75BF-44B4-A549-F8C8FD0745F0}" srcOrd="3" destOrd="0" presId="urn:microsoft.com/office/officeart/2005/8/layout/cycle8"/>
    <dgm:cxn modelId="{BFBD4BDC-0826-4C73-B033-B37D8A00907F}" type="presParOf" srcId="{797A65ED-04B8-4491-BE4C-150293EE60F9}" destId="{A03D296E-7F1B-42EF-9C0D-8406FC830CBB}" srcOrd="4" destOrd="0" presId="urn:microsoft.com/office/officeart/2005/8/layout/cycle8"/>
    <dgm:cxn modelId="{CF4962EE-0F63-49EB-99FE-465D2F6E0761}" type="presParOf" srcId="{797A65ED-04B8-4491-BE4C-150293EE60F9}" destId="{CC080F0A-1594-4683-B382-43D2E269FDDB}" srcOrd="5" destOrd="0" presId="urn:microsoft.com/office/officeart/2005/8/layout/cycle8"/>
    <dgm:cxn modelId="{8A85A981-927A-447F-8EA4-628E9E461C7C}" type="presParOf" srcId="{797A65ED-04B8-4491-BE4C-150293EE60F9}" destId="{BD4A4572-2039-44FF-BD82-84DF16A92B70}" srcOrd="6" destOrd="0" presId="urn:microsoft.com/office/officeart/2005/8/layout/cycle8"/>
    <dgm:cxn modelId="{BDAD0A30-54D0-4BFC-AB20-733698392E82}" type="presParOf" srcId="{797A65ED-04B8-4491-BE4C-150293EE60F9}" destId="{939DAD01-F97A-49AB-A195-9B5C105128A5}" srcOrd="7" destOrd="0" presId="urn:microsoft.com/office/officeart/2005/8/layout/cycle8"/>
    <dgm:cxn modelId="{3D0187A6-C404-403B-899D-5B1CD0362589}" type="presParOf" srcId="{797A65ED-04B8-4491-BE4C-150293EE60F9}" destId="{64E94359-43DF-40A7-BE4B-71F818A8333A}" srcOrd="8" destOrd="0" presId="urn:microsoft.com/office/officeart/2005/8/layout/cycle8"/>
    <dgm:cxn modelId="{9C5F4E4B-AB32-4545-8696-3087286AD260}" type="presParOf" srcId="{797A65ED-04B8-4491-BE4C-150293EE60F9}" destId="{D599E38C-DB6E-47AD-B9B0-9AF148D00BE4}" srcOrd="9" destOrd="0" presId="urn:microsoft.com/office/officeart/2005/8/layout/cycle8"/>
    <dgm:cxn modelId="{9E348220-B074-4A7B-8BF8-30A826D09863}" type="presParOf" srcId="{797A65ED-04B8-4491-BE4C-150293EE60F9}" destId="{D52B9BFE-BD96-4255-AC35-AD1C30086120}" srcOrd="10" destOrd="0" presId="urn:microsoft.com/office/officeart/2005/8/layout/cycle8"/>
    <dgm:cxn modelId="{D018CE28-D23B-42E3-AB65-803F49472E4B}" type="presParOf" srcId="{797A65ED-04B8-4491-BE4C-150293EE60F9}" destId="{9F613D4E-534B-4E09-8C4C-439D02753371}" srcOrd="11" destOrd="0" presId="urn:microsoft.com/office/officeart/2005/8/layout/cycle8"/>
    <dgm:cxn modelId="{480828BD-3797-4398-848A-D58EEB3A9A72}" type="presParOf" srcId="{797A65ED-04B8-4491-BE4C-150293EE60F9}" destId="{0ED484C4-3120-419D-A962-B683AD972CEF}" srcOrd="12" destOrd="0" presId="urn:microsoft.com/office/officeart/2005/8/layout/cycle8"/>
    <dgm:cxn modelId="{D5354077-2BFA-49A7-9027-05E4DFE8DFF5}" type="presParOf" srcId="{797A65ED-04B8-4491-BE4C-150293EE60F9}" destId="{4583CA32-0702-441E-A08F-30D847BED1E6}" srcOrd="13" destOrd="0" presId="urn:microsoft.com/office/officeart/2005/8/layout/cycle8"/>
    <dgm:cxn modelId="{5540393B-A48E-4D7A-AFEC-A8DF95B3226D}" type="presParOf" srcId="{797A65ED-04B8-4491-BE4C-150293EE60F9}" destId="{E1A8710A-D012-4CBC-8D23-7275E6FE8C28}" srcOrd="14" destOrd="0" presId="urn:microsoft.com/office/officeart/2005/8/layout/cycle8"/>
    <dgm:cxn modelId="{78171992-C319-4705-9BE8-FEA713289293}" type="presParOf" srcId="{797A65ED-04B8-4491-BE4C-150293EE60F9}" destId="{949F8FF9-0FB4-45A1-9444-92DFFE8DB76F}" srcOrd="15" destOrd="0" presId="urn:microsoft.com/office/officeart/2005/8/layout/cycle8"/>
    <dgm:cxn modelId="{11D3B13A-79F8-4362-993E-193A9B5AEF02}" type="presParOf" srcId="{797A65ED-04B8-4491-BE4C-150293EE60F9}" destId="{A46B8349-B9FA-47F5-AF39-E4BD94971ACD}" srcOrd="16" destOrd="0" presId="urn:microsoft.com/office/officeart/2005/8/layout/cycle8"/>
    <dgm:cxn modelId="{0C0726D2-F523-485F-B535-61E7CC3AD7AC}" type="presParOf" srcId="{797A65ED-04B8-4491-BE4C-150293EE60F9}" destId="{2E6FCC58-2BD3-41B2-B960-351C1DAED668}" srcOrd="17" destOrd="0" presId="urn:microsoft.com/office/officeart/2005/8/layout/cycle8"/>
    <dgm:cxn modelId="{C0B43B10-27B4-4435-ADC2-95F274EFDF62}" type="presParOf" srcId="{797A65ED-04B8-4491-BE4C-150293EE60F9}" destId="{42618A49-4093-41C1-BFCB-316469D2FE91}" srcOrd="18" destOrd="0" presId="urn:microsoft.com/office/officeart/2005/8/layout/cycle8"/>
    <dgm:cxn modelId="{CD2B8209-86B7-4AAE-98C6-47F5642ECA87}" type="presParOf" srcId="{797A65ED-04B8-4491-BE4C-150293EE60F9}" destId="{DA284C96-E915-43DE-865F-A9A7A5474226}" srcOrd="19" destOrd="0" presId="urn:microsoft.com/office/officeart/2005/8/layout/cycle8"/>
    <dgm:cxn modelId="{1C1F99F6-2973-4BFD-BE95-16DBC15BC491}" type="presParOf" srcId="{797A65ED-04B8-4491-BE4C-150293EE60F9}" destId="{ADBFF0A8-DEFC-4F4C-A0C3-931E5813BFE3}" srcOrd="20" destOrd="0" presId="urn:microsoft.com/office/officeart/2005/8/layout/cycle8"/>
    <dgm:cxn modelId="{8CF90108-23FA-4451-8AD2-97731156E402}" type="presParOf" srcId="{797A65ED-04B8-4491-BE4C-150293EE60F9}" destId="{46EED41D-3FED-4682-9FC0-CBA2758D50B8}" srcOrd="21" destOrd="0" presId="urn:microsoft.com/office/officeart/2005/8/layout/cycle8"/>
    <dgm:cxn modelId="{7429525F-11BA-4F5F-8A78-23B479FA79DB}" type="presParOf" srcId="{797A65ED-04B8-4491-BE4C-150293EE60F9}" destId="{B56817CF-6ADC-43C4-98C3-9A4B3D5B57E5}" srcOrd="22" destOrd="0" presId="urn:microsoft.com/office/officeart/2005/8/layout/cycle8"/>
    <dgm:cxn modelId="{2E5506F2-0877-4020-B286-F5E0E08115E3}" type="presParOf" srcId="{797A65ED-04B8-4491-BE4C-150293EE60F9}" destId="{08A28672-CC7F-468F-95DE-120FC9506816}" srcOrd="23" destOrd="0" presId="urn:microsoft.com/office/officeart/2005/8/layout/cycle8"/>
    <dgm:cxn modelId="{7BB8B282-0A64-45B7-839D-152B098518FE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D95DF9-8462-44F0-862B-D5676ED1C4E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213F1E0-8AD3-4D6C-BC25-893137162FB5}">
      <dgm:prSet phldrT="[Text]"/>
      <dgm:spPr>
        <a:solidFill>
          <a:srgbClr val="336600"/>
        </a:solidFill>
      </dgm:spPr>
      <dgm:t>
        <a:bodyPr/>
        <a:lstStyle/>
        <a:p>
          <a:endParaRPr lang="en-US" dirty="0"/>
        </a:p>
      </dgm:t>
    </dgm:pt>
    <dgm:pt modelId="{EA01DE7C-1DB9-423F-9F02-7184B5539C1D}" type="parTrans" cxnId="{F9DCF768-F802-4D83-B22E-C116E4543EAE}">
      <dgm:prSet/>
      <dgm:spPr/>
      <dgm:t>
        <a:bodyPr/>
        <a:lstStyle/>
        <a:p>
          <a:endParaRPr lang="en-US"/>
        </a:p>
      </dgm:t>
    </dgm:pt>
    <dgm:pt modelId="{AD577380-39DF-4CBC-B289-1A6E80391141}" type="sibTrans" cxnId="{F9DCF768-F802-4D83-B22E-C116E4543EAE}">
      <dgm:prSet/>
      <dgm:spPr/>
      <dgm:t>
        <a:bodyPr/>
        <a:lstStyle/>
        <a:p>
          <a:endParaRPr lang="en-US"/>
        </a:p>
      </dgm:t>
    </dgm:pt>
    <dgm:pt modelId="{48583D82-1168-437A-A1FF-F2DBA4564E14}">
      <dgm:prSet phldrT="[Text]"/>
      <dgm:spPr>
        <a:solidFill>
          <a:srgbClr val="336600"/>
        </a:solidFill>
      </dgm:spPr>
      <dgm:t>
        <a:bodyPr/>
        <a:lstStyle/>
        <a:p>
          <a:r>
            <a:rPr lang="en-US" dirty="0"/>
            <a:t>Small Wins</a:t>
          </a:r>
        </a:p>
      </dgm:t>
    </dgm:pt>
    <dgm:pt modelId="{BB02CF8A-C137-41A3-BF75-E3B6161C715D}" type="parTrans" cxnId="{31BA51C3-AB47-4190-9596-2329E678E157}">
      <dgm:prSet/>
      <dgm:spPr/>
      <dgm:t>
        <a:bodyPr/>
        <a:lstStyle/>
        <a:p>
          <a:endParaRPr lang="en-US"/>
        </a:p>
      </dgm:t>
    </dgm:pt>
    <dgm:pt modelId="{20C9FD8E-3F5A-4C52-AE9B-EF393AE871F1}" type="sibTrans" cxnId="{31BA51C3-AB47-4190-9596-2329E678E157}">
      <dgm:prSet/>
      <dgm:spPr/>
      <dgm:t>
        <a:bodyPr/>
        <a:lstStyle/>
        <a:p>
          <a:endParaRPr lang="en-US"/>
        </a:p>
      </dgm:t>
    </dgm:pt>
    <dgm:pt modelId="{0894D154-2F0E-4319-A367-68CFB1BAB051}">
      <dgm:prSet phldrT="[Text]"/>
      <dgm:spPr>
        <a:solidFill>
          <a:srgbClr val="336600"/>
        </a:solidFill>
      </dgm:spPr>
      <dgm:t>
        <a:bodyPr/>
        <a:lstStyle/>
        <a:p>
          <a:r>
            <a:rPr lang="en-US" dirty="0"/>
            <a:t>Repeat!</a:t>
          </a:r>
        </a:p>
      </dgm:t>
    </dgm:pt>
    <dgm:pt modelId="{19A7B7E9-D293-42A5-B15B-8A75C7F487BC}" type="parTrans" cxnId="{AE5B4376-3AF7-4B00-8C24-5A683626910B}">
      <dgm:prSet/>
      <dgm:spPr/>
      <dgm:t>
        <a:bodyPr/>
        <a:lstStyle/>
        <a:p>
          <a:endParaRPr lang="en-US"/>
        </a:p>
      </dgm:t>
    </dgm:pt>
    <dgm:pt modelId="{A13154CE-97E2-4746-A792-5A19EF1F7C47}" type="sibTrans" cxnId="{AE5B4376-3AF7-4B00-8C24-5A683626910B}">
      <dgm:prSet/>
      <dgm:spPr/>
      <dgm:t>
        <a:bodyPr/>
        <a:lstStyle/>
        <a:p>
          <a:endParaRPr lang="en-US"/>
        </a:p>
      </dgm:t>
    </dgm:pt>
    <dgm:pt modelId="{4DB0B81C-6FF2-4806-9063-FE5EB97CB578}">
      <dgm:prSet/>
      <dgm:spPr>
        <a:solidFill>
          <a:srgbClr val="336600"/>
        </a:solidFill>
      </dgm:spPr>
      <dgm:t>
        <a:bodyPr/>
        <a:lstStyle/>
        <a:p>
          <a:r>
            <a:rPr lang="en-US" dirty="0"/>
            <a:t>Shared Vision</a:t>
          </a:r>
        </a:p>
      </dgm:t>
    </dgm:pt>
    <dgm:pt modelId="{2696DC82-D7E8-4862-A820-B3CF49A8702E}" type="parTrans" cxnId="{A8244064-F9C5-4062-A810-676D4AA5E30D}">
      <dgm:prSet/>
      <dgm:spPr/>
      <dgm:t>
        <a:bodyPr/>
        <a:lstStyle/>
        <a:p>
          <a:endParaRPr lang="en-US"/>
        </a:p>
      </dgm:t>
    </dgm:pt>
    <dgm:pt modelId="{F7E91E51-738F-4AD1-AA4A-B912219E813E}" type="sibTrans" cxnId="{A8244064-F9C5-4062-A810-676D4AA5E30D}">
      <dgm:prSet/>
      <dgm:spPr/>
      <dgm:t>
        <a:bodyPr/>
        <a:lstStyle/>
        <a:p>
          <a:endParaRPr lang="en-US"/>
        </a:p>
      </dgm:t>
    </dgm:pt>
    <dgm:pt modelId="{5CBFFD22-6BA8-4DA0-92EB-1113D11556F0}">
      <dgm:prSet/>
      <dgm:spPr>
        <a:solidFill>
          <a:srgbClr val="336600"/>
        </a:solidFill>
      </dgm:spPr>
      <dgm:t>
        <a:bodyPr/>
        <a:lstStyle/>
        <a:p>
          <a:r>
            <a:rPr lang="en-US" dirty="0"/>
            <a:t>Team Action</a:t>
          </a:r>
        </a:p>
      </dgm:t>
    </dgm:pt>
    <dgm:pt modelId="{36FACF5D-1781-4636-AADA-51DFC9D0C6DC}" type="parTrans" cxnId="{A5059FF3-1DEA-4389-B9C8-1C4847C20FB2}">
      <dgm:prSet/>
      <dgm:spPr/>
      <dgm:t>
        <a:bodyPr/>
        <a:lstStyle/>
        <a:p>
          <a:endParaRPr lang="en-US"/>
        </a:p>
      </dgm:t>
    </dgm:pt>
    <dgm:pt modelId="{02A0569A-99D3-4315-AB56-F78E5F44618E}" type="sibTrans" cxnId="{A5059FF3-1DEA-4389-B9C8-1C4847C20FB2}">
      <dgm:prSet/>
      <dgm:spPr/>
      <dgm:t>
        <a:bodyPr/>
        <a:lstStyle/>
        <a:p>
          <a:endParaRPr lang="en-US"/>
        </a:p>
      </dgm:t>
    </dgm:pt>
    <dgm:pt modelId="{797A65ED-04B8-4491-BE4C-150293EE60F9}" type="pres">
      <dgm:prSet presAssocID="{25D95DF9-8462-44F0-862B-D5676ED1C4E6}" presName="compositeShape" presStyleCnt="0">
        <dgm:presLayoutVars>
          <dgm:chMax val="7"/>
          <dgm:dir/>
          <dgm:resizeHandles val="exact"/>
        </dgm:presLayoutVars>
      </dgm:prSet>
      <dgm:spPr/>
    </dgm:pt>
    <dgm:pt modelId="{5CE6A123-A314-4CCE-BE8F-A6ED0E982EC5}" type="pres">
      <dgm:prSet presAssocID="{25D95DF9-8462-44F0-862B-D5676ED1C4E6}" presName="wedge1" presStyleLbl="node1" presStyleIdx="0" presStyleCnt="5"/>
      <dgm:spPr/>
    </dgm:pt>
    <dgm:pt modelId="{B287CB5C-0D84-4AE7-937F-562E1338375D}" type="pres">
      <dgm:prSet presAssocID="{25D95DF9-8462-44F0-862B-D5676ED1C4E6}" presName="dummy1a" presStyleCnt="0"/>
      <dgm:spPr/>
    </dgm:pt>
    <dgm:pt modelId="{D36BBFC3-F028-4855-AF46-31C54DE0609F}" type="pres">
      <dgm:prSet presAssocID="{25D95DF9-8462-44F0-862B-D5676ED1C4E6}" presName="dummy1b" presStyleCnt="0"/>
      <dgm:spPr/>
    </dgm:pt>
    <dgm:pt modelId="{73A5E637-75BF-44B4-A549-F8C8FD0745F0}" type="pres">
      <dgm:prSet presAssocID="{25D95DF9-8462-44F0-862B-D5676ED1C4E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3D296E-7F1B-42EF-9C0D-8406FC830CBB}" type="pres">
      <dgm:prSet presAssocID="{25D95DF9-8462-44F0-862B-D5676ED1C4E6}" presName="wedge2" presStyleLbl="node1" presStyleIdx="1" presStyleCnt="5"/>
      <dgm:spPr/>
    </dgm:pt>
    <dgm:pt modelId="{CC080F0A-1594-4683-B382-43D2E269FDDB}" type="pres">
      <dgm:prSet presAssocID="{25D95DF9-8462-44F0-862B-D5676ED1C4E6}" presName="dummy2a" presStyleCnt="0"/>
      <dgm:spPr/>
    </dgm:pt>
    <dgm:pt modelId="{BD4A4572-2039-44FF-BD82-84DF16A92B70}" type="pres">
      <dgm:prSet presAssocID="{25D95DF9-8462-44F0-862B-D5676ED1C4E6}" presName="dummy2b" presStyleCnt="0"/>
      <dgm:spPr/>
    </dgm:pt>
    <dgm:pt modelId="{939DAD01-F97A-49AB-A195-9B5C105128A5}" type="pres">
      <dgm:prSet presAssocID="{25D95DF9-8462-44F0-862B-D5676ED1C4E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4E94359-43DF-40A7-BE4B-71F818A8333A}" type="pres">
      <dgm:prSet presAssocID="{25D95DF9-8462-44F0-862B-D5676ED1C4E6}" presName="wedge3" presStyleLbl="node1" presStyleIdx="2" presStyleCnt="5"/>
      <dgm:spPr/>
    </dgm:pt>
    <dgm:pt modelId="{D599E38C-DB6E-47AD-B9B0-9AF148D00BE4}" type="pres">
      <dgm:prSet presAssocID="{25D95DF9-8462-44F0-862B-D5676ED1C4E6}" presName="dummy3a" presStyleCnt="0"/>
      <dgm:spPr/>
    </dgm:pt>
    <dgm:pt modelId="{D52B9BFE-BD96-4255-AC35-AD1C30086120}" type="pres">
      <dgm:prSet presAssocID="{25D95DF9-8462-44F0-862B-D5676ED1C4E6}" presName="dummy3b" presStyleCnt="0"/>
      <dgm:spPr/>
    </dgm:pt>
    <dgm:pt modelId="{9F613D4E-534B-4E09-8C4C-439D02753371}" type="pres">
      <dgm:prSet presAssocID="{25D95DF9-8462-44F0-862B-D5676ED1C4E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ED484C4-3120-419D-A962-B683AD972CEF}" type="pres">
      <dgm:prSet presAssocID="{25D95DF9-8462-44F0-862B-D5676ED1C4E6}" presName="wedge4" presStyleLbl="node1" presStyleIdx="3" presStyleCnt="5"/>
      <dgm:spPr/>
    </dgm:pt>
    <dgm:pt modelId="{4583CA32-0702-441E-A08F-30D847BED1E6}" type="pres">
      <dgm:prSet presAssocID="{25D95DF9-8462-44F0-862B-D5676ED1C4E6}" presName="dummy4a" presStyleCnt="0"/>
      <dgm:spPr/>
    </dgm:pt>
    <dgm:pt modelId="{E1A8710A-D012-4CBC-8D23-7275E6FE8C28}" type="pres">
      <dgm:prSet presAssocID="{25D95DF9-8462-44F0-862B-D5676ED1C4E6}" presName="dummy4b" presStyleCnt="0"/>
      <dgm:spPr/>
    </dgm:pt>
    <dgm:pt modelId="{949F8FF9-0FB4-45A1-9444-92DFFE8DB76F}" type="pres">
      <dgm:prSet presAssocID="{25D95DF9-8462-44F0-862B-D5676ED1C4E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6B8349-B9FA-47F5-AF39-E4BD94971ACD}" type="pres">
      <dgm:prSet presAssocID="{25D95DF9-8462-44F0-862B-D5676ED1C4E6}" presName="wedge5" presStyleLbl="node1" presStyleIdx="4" presStyleCnt="5"/>
      <dgm:spPr/>
    </dgm:pt>
    <dgm:pt modelId="{2E6FCC58-2BD3-41B2-B960-351C1DAED668}" type="pres">
      <dgm:prSet presAssocID="{25D95DF9-8462-44F0-862B-D5676ED1C4E6}" presName="dummy5a" presStyleCnt="0"/>
      <dgm:spPr/>
    </dgm:pt>
    <dgm:pt modelId="{42618A49-4093-41C1-BFCB-316469D2FE91}" type="pres">
      <dgm:prSet presAssocID="{25D95DF9-8462-44F0-862B-D5676ED1C4E6}" presName="dummy5b" presStyleCnt="0"/>
      <dgm:spPr/>
    </dgm:pt>
    <dgm:pt modelId="{DA284C96-E915-43DE-865F-A9A7A5474226}" type="pres">
      <dgm:prSet presAssocID="{25D95DF9-8462-44F0-862B-D5676ED1C4E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DBFF0A8-DEFC-4F4C-A0C3-931E5813BFE3}" type="pres">
      <dgm:prSet presAssocID="{AD577380-39DF-4CBC-B289-1A6E80391141}" presName="arrowWedge1" presStyleLbl="fgSibTrans2D1" presStyleIdx="0" presStyleCnt="5"/>
      <dgm:spPr>
        <a:solidFill>
          <a:schemeClr val="tx1">
            <a:lumMod val="50000"/>
            <a:lumOff val="50000"/>
          </a:schemeClr>
        </a:solidFill>
      </dgm:spPr>
    </dgm:pt>
    <dgm:pt modelId="{46EED41D-3FED-4682-9FC0-CBA2758D50B8}" type="pres">
      <dgm:prSet presAssocID="{F7E91E51-738F-4AD1-AA4A-B912219E813E}" presName="arrowWedge2" presStyleLbl="fgSibTrans2D1" presStyleIdx="1" presStyleCnt="5"/>
      <dgm:spPr>
        <a:solidFill>
          <a:schemeClr val="tx1">
            <a:lumMod val="50000"/>
            <a:lumOff val="50000"/>
          </a:schemeClr>
        </a:solidFill>
      </dgm:spPr>
    </dgm:pt>
    <dgm:pt modelId="{B56817CF-6ADC-43C4-98C3-9A4B3D5B57E5}" type="pres">
      <dgm:prSet presAssocID="{02A0569A-99D3-4315-AB56-F78E5F44618E}" presName="arrowWedge3" presStyleLbl="fgSibTrans2D1" presStyleIdx="2" presStyleCnt="5"/>
      <dgm:spPr>
        <a:solidFill>
          <a:schemeClr val="tx1">
            <a:lumMod val="50000"/>
            <a:lumOff val="50000"/>
          </a:schemeClr>
        </a:solidFill>
      </dgm:spPr>
    </dgm:pt>
    <dgm:pt modelId="{08A28672-CC7F-468F-95DE-120FC9506816}" type="pres">
      <dgm:prSet presAssocID="{20C9FD8E-3F5A-4C52-AE9B-EF393AE871F1}" presName="arrowWedge4" presStyleLbl="fgSibTrans2D1" presStyleIdx="3" presStyleCnt="5"/>
      <dgm:spPr>
        <a:solidFill>
          <a:schemeClr val="tx1">
            <a:lumMod val="50000"/>
            <a:lumOff val="50000"/>
          </a:schemeClr>
        </a:solidFill>
      </dgm:spPr>
    </dgm:pt>
    <dgm:pt modelId="{E9726FBC-8218-4E00-9402-B3886217C600}" type="pres">
      <dgm:prSet presAssocID="{A13154CE-97E2-4746-A792-5A19EF1F7C47}" presName="arrowWedge5" presStyleLbl="fgSibTrans2D1" presStyleIdx="4" presStyleCnt="5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8E37E121-BE1D-4888-8956-C08BD00CC4C5}" type="presOf" srcId="{5CBFFD22-6BA8-4DA0-92EB-1113D11556F0}" destId="{9F613D4E-534B-4E09-8C4C-439D02753371}" srcOrd="1" destOrd="0" presId="urn:microsoft.com/office/officeart/2005/8/layout/cycle8"/>
    <dgm:cxn modelId="{A5059FF3-1DEA-4389-B9C8-1C4847C20FB2}" srcId="{25D95DF9-8462-44F0-862B-D5676ED1C4E6}" destId="{5CBFFD22-6BA8-4DA0-92EB-1113D11556F0}" srcOrd="2" destOrd="0" parTransId="{36FACF5D-1781-4636-AADA-51DFC9D0C6DC}" sibTransId="{02A0569A-99D3-4315-AB56-F78E5F44618E}"/>
    <dgm:cxn modelId="{F9DCF768-F802-4D83-B22E-C116E4543EAE}" srcId="{25D95DF9-8462-44F0-862B-D5676ED1C4E6}" destId="{0213F1E0-8AD3-4D6C-BC25-893137162FB5}" srcOrd="0" destOrd="0" parTransId="{EA01DE7C-1DB9-423F-9F02-7184B5539C1D}" sibTransId="{AD577380-39DF-4CBC-B289-1A6E80391141}"/>
    <dgm:cxn modelId="{69ECBD95-2DDE-4E62-BFF6-F85F7381BB13}" type="presOf" srcId="{0894D154-2F0E-4319-A367-68CFB1BAB051}" destId="{DA284C96-E915-43DE-865F-A9A7A5474226}" srcOrd="1" destOrd="0" presId="urn:microsoft.com/office/officeart/2005/8/layout/cycle8"/>
    <dgm:cxn modelId="{9FF42FB8-EE28-4DC4-9336-DBCBCC443C12}" type="presOf" srcId="{0894D154-2F0E-4319-A367-68CFB1BAB051}" destId="{A46B8349-B9FA-47F5-AF39-E4BD94971ACD}" srcOrd="0" destOrd="0" presId="urn:microsoft.com/office/officeart/2005/8/layout/cycle8"/>
    <dgm:cxn modelId="{AE6ACB8A-ABBC-4035-88C0-922669710A36}" type="presOf" srcId="{0213F1E0-8AD3-4D6C-BC25-893137162FB5}" destId="{73A5E637-75BF-44B4-A549-F8C8FD0745F0}" srcOrd="1" destOrd="0" presId="urn:microsoft.com/office/officeart/2005/8/layout/cycle8"/>
    <dgm:cxn modelId="{DC2C486F-2318-4764-B07C-7D59B3166B37}" type="presOf" srcId="{48583D82-1168-437A-A1FF-F2DBA4564E14}" destId="{949F8FF9-0FB4-45A1-9444-92DFFE8DB76F}" srcOrd="1" destOrd="0" presId="urn:microsoft.com/office/officeart/2005/8/layout/cycle8"/>
    <dgm:cxn modelId="{A8244064-F9C5-4062-A810-676D4AA5E30D}" srcId="{25D95DF9-8462-44F0-862B-D5676ED1C4E6}" destId="{4DB0B81C-6FF2-4806-9063-FE5EB97CB578}" srcOrd="1" destOrd="0" parTransId="{2696DC82-D7E8-4862-A820-B3CF49A8702E}" sibTransId="{F7E91E51-738F-4AD1-AA4A-B912219E813E}"/>
    <dgm:cxn modelId="{5B3C4078-9EFE-44EE-B960-4FDEB7C05E97}" type="presOf" srcId="{0213F1E0-8AD3-4D6C-BC25-893137162FB5}" destId="{5CE6A123-A314-4CCE-BE8F-A6ED0E982EC5}" srcOrd="0" destOrd="0" presId="urn:microsoft.com/office/officeart/2005/8/layout/cycle8"/>
    <dgm:cxn modelId="{296EAE5C-AEF2-4295-8146-44BBC66E19B5}" type="presOf" srcId="{4DB0B81C-6FF2-4806-9063-FE5EB97CB578}" destId="{939DAD01-F97A-49AB-A195-9B5C105128A5}" srcOrd="1" destOrd="0" presId="urn:microsoft.com/office/officeart/2005/8/layout/cycle8"/>
    <dgm:cxn modelId="{D133FC6C-1D55-4850-82CA-D53507378E3B}" type="presOf" srcId="{5CBFFD22-6BA8-4DA0-92EB-1113D11556F0}" destId="{64E94359-43DF-40A7-BE4B-71F818A8333A}" srcOrd="0" destOrd="0" presId="urn:microsoft.com/office/officeart/2005/8/layout/cycle8"/>
    <dgm:cxn modelId="{6C812644-B50E-4CAE-8EC0-7DE18DBBB6DC}" type="presOf" srcId="{4DB0B81C-6FF2-4806-9063-FE5EB97CB578}" destId="{A03D296E-7F1B-42EF-9C0D-8406FC830CBB}" srcOrd="0" destOrd="0" presId="urn:microsoft.com/office/officeart/2005/8/layout/cycle8"/>
    <dgm:cxn modelId="{AE5B4376-3AF7-4B00-8C24-5A683626910B}" srcId="{25D95DF9-8462-44F0-862B-D5676ED1C4E6}" destId="{0894D154-2F0E-4319-A367-68CFB1BAB051}" srcOrd="4" destOrd="0" parTransId="{19A7B7E9-D293-42A5-B15B-8A75C7F487BC}" sibTransId="{A13154CE-97E2-4746-A792-5A19EF1F7C47}"/>
    <dgm:cxn modelId="{DC419C01-E654-4F75-B2B9-F3A1A5667655}" type="presOf" srcId="{25D95DF9-8462-44F0-862B-D5676ED1C4E6}" destId="{797A65ED-04B8-4491-BE4C-150293EE60F9}" srcOrd="0" destOrd="0" presId="urn:microsoft.com/office/officeart/2005/8/layout/cycle8"/>
    <dgm:cxn modelId="{99B9A9DA-F00B-4C70-8187-6A1484429F88}" type="presOf" srcId="{48583D82-1168-437A-A1FF-F2DBA4564E14}" destId="{0ED484C4-3120-419D-A962-B683AD972CEF}" srcOrd="0" destOrd="0" presId="urn:microsoft.com/office/officeart/2005/8/layout/cycle8"/>
    <dgm:cxn modelId="{31BA51C3-AB47-4190-9596-2329E678E157}" srcId="{25D95DF9-8462-44F0-862B-D5676ED1C4E6}" destId="{48583D82-1168-437A-A1FF-F2DBA4564E14}" srcOrd="3" destOrd="0" parTransId="{BB02CF8A-C137-41A3-BF75-E3B6161C715D}" sibTransId="{20C9FD8E-3F5A-4C52-AE9B-EF393AE871F1}"/>
    <dgm:cxn modelId="{8B3E6A74-8D09-434A-8614-E4B3C9F1A384}" type="presParOf" srcId="{797A65ED-04B8-4491-BE4C-150293EE60F9}" destId="{5CE6A123-A314-4CCE-BE8F-A6ED0E982EC5}" srcOrd="0" destOrd="0" presId="urn:microsoft.com/office/officeart/2005/8/layout/cycle8"/>
    <dgm:cxn modelId="{FBFEA4D8-460F-40EC-9B2F-2A13CAA52679}" type="presParOf" srcId="{797A65ED-04B8-4491-BE4C-150293EE60F9}" destId="{B287CB5C-0D84-4AE7-937F-562E1338375D}" srcOrd="1" destOrd="0" presId="urn:microsoft.com/office/officeart/2005/8/layout/cycle8"/>
    <dgm:cxn modelId="{0C4637B6-F809-4287-8C69-65E0AE15130E}" type="presParOf" srcId="{797A65ED-04B8-4491-BE4C-150293EE60F9}" destId="{D36BBFC3-F028-4855-AF46-31C54DE0609F}" srcOrd="2" destOrd="0" presId="urn:microsoft.com/office/officeart/2005/8/layout/cycle8"/>
    <dgm:cxn modelId="{D7DBA558-3C83-4361-B866-08AC7C06BA17}" type="presParOf" srcId="{797A65ED-04B8-4491-BE4C-150293EE60F9}" destId="{73A5E637-75BF-44B4-A549-F8C8FD0745F0}" srcOrd="3" destOrd="0" presId="urn:microsoft.com/office/officeart/2005/8/layout/cycle8"/>
    <dgm:cxn modelId="{1DD5EBF7-80CD-4835-896C-E81A0C14F601}" type="presParOf" srcId="{797A65ED-04B8-4491-BE4C-150293EE60F9}" destId="{A03D296E-7F1B-42EF-9C0D-8406FC830CBB}" srcOrd="4" destOrd="0" presId="urn:microsoft.com/office/officeart/2005/8/layout/cycle8"/>
    <dgm:cxn modelId="{55245A9F-9C74-4FB1-8FEB-3E5A78AC2804}" type="presParOf" srcId="{797A65ED-04B8-4491-BE4C-150293EE60F9}" destId="{CC080F0A-1594-4683-B382-43D2E269FDDB}" srcOrd="5" destOrd="0" presId="urn:microsoft.com/office/officeart/2005/8/layout/cycle8"/>
    <dgm:cxn modelId="{90C1F0B1-E3C2-4BEA-A244-B49067902022}" type="presParOf" srcId="{797A65ED-04B8-4491-BE4C-150293EE60F9}" destId="{BD4A4572-2039-44FF-BD82-84DF16A92B70}" srcOrd="6" destOrd="0" presId="urn:microsoft.com/office/officeart/2005/8/layout/cycle8"/>
    <dgm:cxn modelId="{B4EB922C-4884-482D-BFB7-D4A0FDD7EFF9}" type="presParOf" srcId="{797A65ED-04B8-4491-BE4C-150293EE60F9}" destId="{939DAD01-F97A-49AB-A195-9B5C105128A5}" srcOrd="7" destOrd="0" presId="urn:microsoft.com/office/officeart/2005/8/layout/cycle8"/>
    <dgm:cxn modelId="{879722AE-B710-4273-B91B-FE7347FF9F4B}" type="presParOf" srcId="{797A65ED-04B8-4491-BE4C-150293EE60F9}" destId="{64E94359-43DF-40A7-BE4B-71F818A8333A}" srcOrd="8" destOrd="0" presId="urn:microsoft.com/office/officeart/2005/8/layout/cycle8"/>
    <dgm:cxn modelId="{5E7095FA-9EB7-4DA7-B8AB-1A3DDC9B4205}" type="presParOf" srcId="{797A65ED-04B8-4491-BE4C-150293EE60F9}" destId="{D599E38C-DB6E-47AD-B9B0-9AF148D00BE4}" srcOrd="9" destOrd="0" presId="urn:microsoft.com/office/officeart/2005/8/layout/cycle8"/>
    <dgm:cxn modelId="{4481BF29-D707-47A0-8183-28FC979E6893}" type="presParOf" srcId="{797A65ED-04B8-4491-BE4C-150293EE60F9}" destId="{D52B9BFE-BD96-4255-AC35-AD1C30086120}" srcOrd="10" destOrd="0" presId="urn:microsoft.com/office/officeart/2005/8/layout/cycle8"/>
    <dgm:cxn modelId="{0C7FB021-6A5C-47E7-A982-2FC8750D52E7}" type="presParOf" srcId="{797A65ED-04B8-4491-BE4C-150293EE60F9}" destId="{9F613D4E-534B-4E09-8C4C-439D02753371}" srcOrd="11" destOrd="0" presId="urn:microsoft.com/office/officeart/2005/8/layout/cycle8"/>
    <dgm:cxn modelId="{A42555DC-722D-418D-B415-8FCC254FEA08}" type="presParOf" srcId="{797A65ED-04B8-4491-BE4C-150293EE60F9}" destId="{0ED484C4-3120-419D-A962-B683AD972CEF}" srcOrd="12" destOrd="0" presId="urn:microsoft.com/office/officeart/2005/8/layout/cycle8"/>
    <dgm:cxn modelId="{ADA898AB-F565-4B92-A817-632BB4C066AF}" type="presParOf" srcId="{797A65ED-04B8-4491-BE4C-150293EE60F9}" destId="{4583CA32-0702-441E-A08F-30D847BED1E6}" srcOrd="13" destOrd="0" presId="urn:microsoft.com/office/officeart/2005/8/layout/cycle8"/>
    <dgm:cxn modelId="{436DF64A-2681-43B3-9FEF-477D9052A0D0}" type="presParOf" srcId="{797A65ED-04B8-4491-BE4C-150293EE60F9}" destId="{E1A8710A-D012-4CBC-8D23-7275E6FE8C28}" srcOrd="14" destOrd="0" presId="urn:microsoft.com/office/officeart/2005/8/layout/cycle8"/>
    <dgm:cxn modelId="{3AED4F52-FCCD-4F6C-AB4C-9054C2E5188F}" type="presParOf" srcId="{797A65ED-04B8-4491-BE4C-150293EE60F9}" destId="{949F8FF9-0FB4-45A1-9444-92DFFE8DB76F}" srcOrd="15" destOrd="0" presId="urn:microsoft.com/office/officeart/2005/8/layout/cycle8"/>
    <dgm:cxn modelId="{D3886E5C-9B2E-4633-94A2-EDFC6E6D67EF}" type="presParOf" srcId="{797A65ED-04B8-4491-BE4C-150293EE60F9}" destId="{A46B8349-B9FA-47F5-AF39-E4BD94971ACD}" srcOrd="16" destOrd="0" presId="urn:microsoft.com/office/officeart/2005/8/layout/cycle8"/>
    <dgm:cxn modelId="{EF4EEBEF-CB2B-4954-8DFD-430BF68733AC}" type="presParOf" srcId="{797A65ED-04B8-4491-BE4C-150293EE60F9}" destId="{2E6FCC58-2BD3-41B2-B960-351C1DAED668}" srcOrd="17" destOrd="0" presId="urn:microsoft.com/office/officeart/2005/8/layout/cycle8"/>
    <dgm:cxn modelId="{13EBF2CF-3773-4C58-A92D-FCFDE6A897B2}" type="presParOf" srcId="{797A65ED-04B8-4491-BE4C-150293EE60F9}" destId="{42618A49-4093-41C1-BFCB-316469D2FE91}" srcOrd="18" destOrd="0" presId="urn:microsoft.com/office/officeart/2005/8/layout/cycle8"/>
    <dgm:cxn modelId="{F44EC4C8-E205-4CF2-BF4D-049E694A2B5D}" type="presParOf" srcId="{797A65ED-04B8-4491-BE4C-150293EE60F9}" destId="{DA284C96-E915-43DE-865F-A9A7A5474226}" srcOrd="19" destOrd="0" presId="urn:microsoft.com/office/officeart/2005/8/layout/cycle8"/>
    <dgm:cxn modelId="{4F43EAED-790C-41A9-964F-59F52B0F3836}" type="presParOf" srcId="{797A65ED-04B8-4491-BE4C-150293EE60F9}" destId="{ADBFF0A8-DEFC-4F4C-A0C3-931E5813BFE3}" srcOrd="20" destOrd="0" presId="urn:microsoft.com/office/officeart/2005/8/layout/cycle8"/>
    <dgm:cxn modelId="{8DF959F8-7C11-4FAA-92BD-D38889DBB578}" type="presParOf" srcId="{797A65ED-04B8-4491-BE4C-150293EE60F9}" destId="{46EED41D-3FED-4682-9FC0-CBA2758D50B8}" srcOrd="21" destOrd="0" presId="urn:microsoft.com/office/officeart/2005/8/layout/cycle8"/>
    <dgm:cxn modelId="{BD690E3F-21C2-401E-A8F5-1AD9DE15266F}" type="presParOf" srcId="{797A65ED-04B8-4491-BE4C-150293EE60F9}" destId="{B56817CF-6ADC-43C4-98C3-9A4B3D5B57E5}" srcOrd="22" destOrd="0" presId="urn:microsoft.com/office/officeart/2005/8/layout/cycle8"/>
    <dgm:cxn modelId="{45002DF6-EB5F-4ABA-83A5-BA7B6C37E887}" type="presParOf" srcId="{797A65ED-04B8-4491-BE4C-150293EE60F9}" destId="{08A28672-CC7F-468F-95DE-120FC9506816}" srcOrd="23" destOrd="0" presId="urn:microsoft.com/office/officeart/2005/8/layout/cycle8"/>
    <dgm:cxn modelId="{056606C3-B8B7-4C9D-A186-27EC0E7AB098}" type="presParOf" srcId="{797A65ED-04B8-4491-BE4C-150293EE60F9}" destId="{E9726FBC-8218-4E00-9402-B3886217C60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601992" y="241499"/>
          <a:ext cx="3277209" cy="327720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Explore</a:t>
          </a:r>
        </a:p>
      </dsp:txBody>
      <dsp:txXfrm>
        <a:off x="2311603" y="792382"/>
        <a:ext cx="1053388" cy="702259"/>
      </dsp:txXfrm>
    </dsp:sp>
    <dsp:sp modelId="{A03D296E-7F1B-42EF-9C0D-8406FC830CBB}">
      <dsp:nvSpPr>
        <dsp:cNvPr id="0" name=""/>
        <dsp:cNvSpPr/>
      </dsp:nvSpPr>
      <dsp:spPr>
        <a:xfrm>
          <a:off x="630082" y="328891"/>
          <a:ext cx="3277209" cy="327720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Dream</a:t>
          </a:r>
        </a:p>
      </dsp:txBody>
      <dsp:txXfrm>
        <a:off x="2740761" y="1826264"/>
        <a:ext cx="975360" cy="780288"/>
      </dsp:txXfrm>
    </dsp:sp>
    <dsp:sp modelId="{64E94359-43DF-40A7-BE4B-71F818A8333A}">
      <dsp:nvSpPr>
        <dsp:cNvPr id="0" name=""/>
        <dsp:cNvSpPr/>
      </dsp:nvSpPr>
      <dsp:spPr>
        <a:xfrm>
          <a:off x="555955" y="382731"/>
          <a:ext cx="3277209" cy="327720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Discover</a:t>
          </a:r>
        </a:p>
      </dsp:txBody>
      <dsp:txXfrm>
        <a:off x="1726387" y="2684580"/>
        <a:ext cx="936345" cy="858316"/>
      </dsp:txXfrm>
    </dsp:sp>
    <dsp:sp modelId="{0ED484C4-3120-419D-A962-B683AD972CEF}">
      <dsp:nvSpPr>
        <dsp:cNvPr id="0" name=""/>
        <dsp:cNvSpPr/>
      </dsp:nvSpPr>
      <dsp:spPr>
        <a:xfrm>
          <a:off x="481827" y="328891"/>
          <a:ext cx="3277209" cy="3277209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Decide</a:t>
          </a:r>
        </a:p>
      </dsp:txBody>
      <dsp:txXfrm>
        <a:off x="672998" y="1826264"/>
        <a:ext cx="975360" cy="780288"/>
      </dsp:txXfrm>
    </dsp:sp>
    <dsp:sp modelId="{A46B8349-B9FA-47F5-AF39-E4BD94971ACD}">
      <dsp:nvSpPr>
        <dsp:cNvPr id="0" name=""/>
        <dsp:cNvSpPr/>
      </dsp:nvSpPr>
      <dsp:spPr>
        <a:xfrm>
          <a:off x="509918" y="241499"/>
          <a:ext cx="3277209" cy="3277209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</a:t>
          </a:r>
        </a:p>
      </dsp:txBody>
      <dsp:txXfrm>
        <a:off x="1024128" y="792382"/>
        <a:ext cx="1053388" cy="702259"/>
      </dsp:txXfrm>
    </dsp:sp>
    <dsp:sp modelId="{ADBFF0A8-DEFC-4F4C-A0C3-931E5813BFE3}">
      <dsp:nvSpPr>
        <dsp:cNvPr id="0" name=""/>
        <dsp:cNvSpPr/>
      </dsp:nvSpPr>
      <dsp:spPr>
        <a:xfrm>
          <a:off x="398962" y="38624"/>
          <a:ext cx="3682959" cy="36829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427434" y="125987"/>
          <a:ext cx="3682959" cy="36829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353080" y="179992"/>
          <a:ext cx="3682959" cy="36829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278726" y="125987"/>
          <a:ext cx="3682959" cy="36829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307197" y="38624"/>
          <a:ext cx="3682959" cy="36829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601992" y="241499"/>
          <a:ext cx="3277209" cy="3277209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2311603" y="792382"/>
        <a:ext cx="1053388" cy="702259"/>
      </dsp:txXfrm>
    </dsp:sp>
    <dsp:sp modelId="{A03D296E-7F1B-42EF-9C0D-8406FC830CBB}">
      <dsp:nvSpPr>
        <dsp:cNvPr id="0" name=""/>
        <dsp:cNvSpPr/>
      </dsp:nvSpPr>
      <dsp:spPr>
        <a:xfrm>
          <a:off x="630082" y="328891"/>
          <a:ext cx="3277209" cy="3277209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2740761" y="1826264"/>
        <a:ext cx="975360" cy="780288"/>
      </dsp:txXfrm>
    </dsp:sp>
    <dsp:sp modelId="{64E94359-43DF-40A7-BE4B-71F818A8333A}">
      <dsp:nvSpPr>
        <dsp:cNvPr id="0" name=""/>
        <dsp:cNvSpPr/>
      </dsp:nvSpPr>
      <dsp:spPr>
        <a:xfrm>
          <a:off x="555955" y="382731"/>
          <a:ext cx="3277209" cy="3277209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1726387" y="2684580"/>
        <a:ext cx="936345" cy="858316"/>
      </dsp:txXfrm>
    </dsp:sp>
    <dsp:sp modelId="{0ED484C4-3120-419D-A962-B683AD972CEF}">
      <dsp:nvSpPr>
        <dsp:cNvPr id="0" name=""/>
        <dsp:cNvSpPr/>
      </dsp:nvSpPr>
      <dsp:spPr>
        <a:xfrm>
          <a:off x="481827" y="328891"/>
          <a:ext cx="3277209" cy="3277209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kern="1200" dirty="0"/>
        </a:p>
      </dsp:txBody>
      <dsp:txXfrm>
        <a:off x="672998" y="1826264"/>
        <a:ext cx="975360" cy="780288"/>
      </dsp:txXfrm>
    </dsp:sp>
    <dsp:sp modelId="{A46B8349-B9FA-47F5-AF39-E4BD94971ACD}">
      <dsp:nvSpPr>
        <dsp:cNvPr id="0" name=""/>
        <dsp:cNvSpPr/>
      </dsp:nvSpPr>
      <dsp:spPr>
        <a:xfrm>
          <a:off x="509918" y="241499"/>
          <a:ext cx="3277209" cy="3277209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1024128" y="792382"/>
        <a:ext cx="1053388" cy="702259"/>
      </dsp:txXfrm>
    </dsp:sp>
    <dsp:sp modelId="{ADBFF0A8-DEFC-4F4C-A0C3-931E5813BFE3}">
      <dsp:nvSpPr>
        <dsp:cNvPr id="0" name=""/>
        <dsp:cNvSpPr/>
      </dsp:nvSpPr>
      <dsp:spPr>
        <a:xfrm>
          <a:off x="398962" y="38624"/>
          <a:ext cx="3682959" cy="36829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427434" y="125987"/>
          <a:ext cx="3682959" cy="36829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353080" y="179992"/>
          <a:ext cx="3682959" cy="36829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278726" y="125987"/>
          <a:ext cx="3682959" cy="36829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307197" y="38624"/>
          <a:ext cx="3682959" cy="36829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161867" y="67661"/>
          <a:ext cx="918190" cy="9181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40856" y="222005"/>
        <a:ext cx="295132" cy="196755"/>
      </dsp:txXfrm>
    </dsp:sp>
    <dsp:sp modelId="{A03D296E-7F1B-42EF-9C0D-8406FC830CBB}">
      <dsp:nvSpPr>
        <dsp:cNvPr id="0" name=""/>
        <dsp:cNvSpPr/>
      </dsp:nvSpPr>
      <dsp:spPr>
        <a:xfrm>
          <a:off x="169737" y="92146"/>
          <a:ext cx="918190" cy="9181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61095" y="511672"/>
        <a:ext cx="273271" cy="218616"/>
      </dsp:txXfrm>
    </dsp:sp>
    <dsp:sp modelId="{64E94359-43DF-40A7-BE4B-71F818A8333A}">
      <dsp:nvSpPr>
        <dsp:cNvPr id="0" name=""/>
        <dsp:cNvSpPr/>
      </dsp:nvSpPr>
      <dsp:spPr>
        <a:xfrm>
          <a:off x="148968" y="107231"/>
          <a:ext cx="918190" cy="9181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76894" y="752151"/>
        <a:ext cx="262340" cy="240478"/>
      </dsp:txXfrm>
    </dsp:sp>
    <dsp:sp modelId="{0ED484C4-3120-419D-A962-B683AD972CEF}">
      <dsp:nvSpPr>
        <dsp:cNvPr id="0" name=""/>
        <dsp:cNvSpPr/>
      </dsp:nvSpPr>
      <dsp:spPr>
        <a:xfrm>
          <a:off x="128200" y="92146"/>
          <a:ext cx="918190" cy="918190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81761" y="511672"/>
        <a:ext cx="273271" cy="218616"/>
      </dsp:txXfrm>
    </dsp:sp>
    <dsp:sp modelId="{A46B8349-B9FA-47F5-AF39-E4BD94971ACD}">
      <dsp:nvSpPr>
        <dsp:cNvPr id="0" name=""/>
        <dsp:cNvSpPr/>
      </dsp:nvSpPr>
      <dsp:spPr>
        <a:xfrm>
          <a:off x="136070" y="67661"/>
          <a:ext cx="918190" cy="918190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0138" y="222005"/>
        <a:ext cx="295132" cy="196755"/>
      </dsp:txXfrm>
    </dsp:sp>
    <dsp:sp modelId="{ADBFF0A8-DEFC-4F4C-A0C3-931E5813BFE3}">
      <dsp:nvSpPr>
        <dsp:cNvPr id="0" name=""/>
        <dsp:cNvSpPr/>
      </dsp:nvSpPr>
      <dsp:spPr>
        <a:xfrm>
          <a:off x="104983" y="10821"/>
          <a:ext cx="1031871" cy="10318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112960" y="35298"/>
          <a:ext cx="1031871" cy="10318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92128" y="50429"/>
          <a:ext cx="1031871" cy="10318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71296" y="35298"/>
          <a:ext cx="1031871" cy="10318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79273" y="10821"/>
          <a:ext cx="1031871" cy="10318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161867" y="67661"/>
          <a:ext cx="918190" cy="9181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40856" y="222005"/>
        <a:ext cx="295132" cy="196755"/>
      </dsp:txXfrm>
    </dsp:sp>
    <dsp:sp modelId="{A03D296E-7F1B-42EF-9C0D-8406FC830CBB}">
      <dsp:nvSpPr>
        <dsp:cNvPr id="0" name=""/>
        <dsp:cNvSpPr/>
      </dsp:nvSpPr>
      <dsp:spPr>
        <a:xfrm>
          <a:off x="169737" y="92146"/>
          <a:ext cx="918190" cy="9181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61095" y="511672"/>
        <a:ext cx="273271" cy="218616"/>
      </dsp:txXfrm>
    </dsp:sp>
    <dsp:sp modelId="{64E94359-43DF-40A7-BE4B-71F818A8333A}">
      <dsp:nvSpPr>
        <dsp:cNvPr id="0" name=""/>
        <dsp:cNvSpPr/>
      </dsp:nvSpPr>
      <dsp:spPr>
        <a:xfrm>
          <a:off x="148968" y="107231"/>
          <a:ext cx="918190" cy="9181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76894" y="752151"/>
        <a:ext cx="262340" cy="240478"/>
      </dsp:txXfrm>
    </dsp:sp>
    <dsp:sp modelId="{0ED484C4-3120-419D-A962-B683AD972CEF}">
      <dsp:nvSpPr>
        <dsp:cNvPr id="0" name=""/>
        <dsp:cNvSpPr/>
      </dsp:nvSpPr>
      <dsp:spPr>
        <a:xfrm>
          <a:off x="128200" y="92146"/>
          <a:ext cx="918190" cy="918190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81761" y="511672"/>
        <a:ext cx="273271" cy="218616"/>
      </dsp:txXfrm>
    </dsp:sp>
    <dsp:sp modelId="{A46B8349-B9FA-47F5-AF39-E4BD94971ACD}">
      <dsp:nvSpPr>
        <dsp:cNvPr id="0" name=""/>
        <dsp:cNvSpPr/>
      </dsp:nvSpPr>
      <dsp:spPr>
        <a:xfrm>
          <a:off x="136070" y="67661"/>
          <a:ext cx="918190" cy="918190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0138" y="222005"/>
        <a:ext cx="295132" cy="196755"/>
      </dsp:txXfrm>
    </dsp:sp>
    <dsp:sp modelId="{ADBFF0A8-DEFC-4F4C-A0C3-931E5813BFE3}">
      <dsp:nvSpPr>
        <dsp:cNvPr id="0" name=""/>
        <dsp:cNvSpPr/>
      </dsp:nvSpPr>
      <dsp:spPr>
        <a:xfrm>
          <a:off x="104983" y="10821"/>
          <a:ext cx="1031871" cy="10318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112960" y="35298"/>
          <a:ext cx="1031871" cy="10318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92128" y="50429"/>
          <a:ext cx="1031871" cy="10318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71296" y="35298"/>
          <a:ext cx="1031871" cy="10318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79273" y="10821"/>
          <a:ext cx="1031871" cy="10318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161867" y="67661"/>
          <a:ext cx="918190" cy="9181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40856" y="222005"/>
        <a:ext cx="295132" cy="196755"/>
      </dsp:txXfrm>
    </dsp:sp>
    <dsp:sp modelId="{A03D296E-7F1B-42EF-9C0D-8406FC830CBB}">
      <dsp:nvSpPr>
        <dsp:cNvPr id="0" name=""/>
        <dsp:cNvSpPr/>
      </dsp:nvSpPr>
      <dsp:spPr>
        <a:xfrm>
          <a:off x="169737" y="92146"/>
          <a:ext cx="918190" cy="9181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61095" y="511672"/>
        <a:ext cx="273271" cy="218616"/>
      </dsp:txXfrm>
    </dsp:sp>
    <dsp:sp modelId="{64E94359-43DF-40A7-BE4B-71F818A8333A}">
      <dsp:nvSpPr>
        <dsp:cNvPr id="0" name=""/>
        <dsp:cNvSpPr/>
      </dsp:nvSpPr>
      <dsp:spPr>
        <a:xfrm>
          <a:off x="148968" y="107231"/>
          <a:ext cx="918190" cy="9181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76894" y="752151"/>
        <a:ext cx="262340" cy="240478"/>
      </dsp:txXfrm>
    </dsp:sp>
    <dsp:sp modelId="{0ED484C4-3120-419D-A962-B683AD972CEF}">
      <dsp:nvSpPr>
        <dsp:cNvPr id="0" name=""/>
        <dsp:cNvSpPr/>
      </dsp:nvSpPr>
      <dsp:spPr>
        <a:xfrm>
          <a:off x="128200" y="92146"/>
          <a:ext cx="918190" cy="918190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81761" y="511672"/>
        <a:ext cx="273271" cy="218616"/>
      </dsp:txXfrm>
    </dsp:sp>
    <dsp:sp modelId="{A46B8349-B9FA-47F5-AF39-E4BD94971ACD}">
      <dsp:nvSpPr>
        <dsp:cNvPr id="0" name=""/>
        <dsp:cNvSpPr/>
      </dsp:nvSpPr>
      <dsp:spPr>
        <a:xfrm>
          <a:off x="136070" y="67661"/>
          <a:ext cx="918190" cy="918190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0138" y="222005"/>
        <a:ext cx="295132" cy="196755"/>
      </dsp:txXfrm>
    </dsp:sp>
    <dsp:sp modelId="{ADBFF0A8-DEFC-4F4C-A0C3-931E5813BFE3}">
      <dsp:nvSpPr>
        <dsp:cNvPr id="0" name=""/>
        <dsp:cNvSpPr/>
      </dsp:nvSpPr>
      <dsp:spPr>
        <a:xfrm>
          <a:off x="104983" y="10821"/>
          <a:ext cx="1031871" cy="10318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112960" y="35298"/>
          <a:ext cx="1031871" cy="10318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92128" y="50429"/>
          <a:ext cx="1031871" cy="10318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71296" y="35298"/>
          <a:ext cx="1031871" cy="10318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79273" y="10821"/>
          <a:ext cx="1031871" cy="10318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161867" y="67661"/>
          <a:ext cx="918190" cy="9181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40856" y="222005"/>
        <a:ext cx="295132" cy="196755"/>
      </dsp:txXfrm>
    </dsp:sp>
    <dsp:sp modelId="{A03D296E-7F1B-42EF-9C0D-8406FC830CBB}">
      <dsp:nvSpPr>
        <dsp:cNvPr id="0" name=""/>
        <dsp:cNvSpPr/>
      </dsp:nvSpPr>
      <dsp:spPr>
        <a:xfrm>
          <a:off x="169737" y="92146"/>
          <a:ext cx="918190" cy="9181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61095" y="511672"/>
        <a:ext cx="273271" cy="218616"/>
      </dsp:txXfrm>
    </dsp:sp>
    <dsp:sp modelId="{64E94359-43DF-40A7-BE4B-71F818A8333A}">
      <dsp:nvSpPr>
        <dsp:cNvPr id="0" name=""/>
        <dsp:cNvSpPr/>
      </dsp:nvSpPr>
      <dsp:spPr>
        <a:xfrm>
          <a:off x="148968" y="107231"/>
          <a:ext cx="918190" cy="9181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76894" y="752151"/>
        <a:ext cx="262340" cy="240478"/>
      </dsp:txXfrm>
    </dsp:sp>
    <dsp:sp modelId="{0ED484C4-3120-419D-A962-B683AD972CEF}">
      <dsp:nvSpPr>
        <dsp:cNvPr id="0" name=""/>
        <dsp:cNvSpPr/>
      </dsp:nvSpPr>
      <dsp:spPr>
        <a:xfrm>
          <a:off x="128200" y="92146"/>
          <a:ext cx="918190" cy="918190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81761" y="511672"/>
        <a:ext cx="273271" cy="218616"/>
      </dsp:txXfrm>
    </dsp:sp>
    <dsp:sp modelId="{A46B8349-B9FA-47F5-AF39-E4BD94971ACD}">
      <dsp:nvSpPr>
        <dsp:cNvPr id="0" name=""/>
        <dsp:cNvSpPr/>
      </dsp:nvSpPr>
      <dsp:spPr>
        <a:xfrm>
          <a:off x="136070" y="67661"/>
          <a:ext cx="918190" cy="918190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0138" y="222005"/>
        <a:ext cx="295132" cy="196755"/>
      </dsp:txXfrm>
    </dsp:sp>
    <dsp:sp modelId="{ADBFF0A8-DEFC-4F4C-A0C3-931E5813BFE3}">
      <dsp:nvSpPr>
        <dsp:cNvPr id="0" name=""/>
        <dsp:cNvSpPr/>
      </dsp:nvSpPr>
      <dsp:spPr>
        <a:xfrm>
          <a:off x="104983" y="10821"/>
          <a:ext cx="1031871" cy="10318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112960" y="35298"/>
          <a:ext cx="1031871" cy="10318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92128" y="50429"/>
          <a:ext cx="1031871" cy="10318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71296" y="35298"/>
          <a:ext cx="1031871" cy="10318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79273" y="10821"/>
          <a:ext cx="1031871" cy="10318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161867" y="67661"/>
          <a:ext cx="918190" cy="91819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40856" y="222005"/>
        <a:ext cx="295132" cy="196755"/>
      </dsp:txXfrm>
    </dsp:sp>
    <dsp:sp modelId="{A03D296E-7F1B-42EF-9C0D-8406FC830CBB}">
      <dsp:nvSpPr>
        <dsp:cNvPr id="0" name=""/>
        <dsp:cNvSpPr/>
      </dsp:nvSpPr>
      <dsp:spPr>
        <a:xfrm>
          <a:off x="169737" y="92146"/>
          <a:ext cx="918190" cy="91819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761095" y="511672"/>
        <a:ext cx="273271" cy="218616"/>
      </dsp:txXfrm>
    </dsp:sp>
    <dsp:sp modelId="{64E94359-43DF-40A7-BE4B-71F818A8333A}">
      <dsp:nvSpPr>
        <dsp:cNvPr id="0" name=""/>
        <dsp:cNvSpPr/>
      </dsp:nvSpPr>
      <dsp:spPr>
        <a:xfrm>
          <a:off x="148968" y="107231"/>
          <a:ext cx="918190" cy="91819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76894" y="752151"/>
        <a:ext cx="262340" cy="240478"/>
      </dsp:txXfrm>
    </dsp:sp>
    <dsp:sp modelId="{0ED484C4-3120-419D-A962-B683AD972CEF}">
      <dsp:nvSpPr>
        <dsp:cNvPr id="0" name=""/>
        <dsp:cNvSpPr/>
      </dsp:nvSpPr>
      <dsp:spPr>
        <a:xfrm>
          <a:off x="128200" y="92146"/>
          <a:ext cx="918190" cy="918190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181761" y="511672"/>
        <a:ext cx="273271" cy="218616"/>
      </dsp:txXfrm>
    </dsp:sp>
    <dsp:sp modelId="{A46B8349-B9FA-47F5-AF39-E4BD94971ACD}">
      <dsp:nvSpPr>
        <dsp:cNvPr id="0" name=""/>
        <dsp:cNvSpPr/>
      </dsp:nvSpPr>
      <dsp:spPr>
        <a:xfrm>
          <a:off x="136070" y="67661"/>
          <a:ext cx="918190" cy="918190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0138" y="222005"/>
        <a:ext cx="295132" cy="196755"/>
      </dsp:txXfrm>
    </dsp:sp>
    <dsp:sp modelId="{ADBFF0A8-DEFC-4F4C-A0C3-931E5813BFE3}">
      <dsp:nvSpPr>
        <dsp:cNvPr id="0" name=""/>
        <dsp:cNvSpPr/>
      </dsp:nvSpPr>
      <dsp:spPr>
        <a:xfrm>
          <a:off x="104983" y="10821"/>
          <a:ext cx="1031871" cy="103187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112960" y="35298"/>
          <a:ext cx="1031871" cy="103187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92128" y="50429"/>
          <a:ext cx="1031871" cy="103187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71296" y="35298"/>
          <a:ext cx="1031871" cy="103187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79273" y="10821"/>
          <a:ext cx="1031871" cy="103187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601992" y="241499"/>
          <a:ext cx="3277209" cy="3277209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Explore</a:t>
          </a:r>
        </a:p>
      </dsp:txBody>
      <dsp:txXfrm>
        <a:off x="2311603" y="792382"/>
        <a:ext cx="1053388" cy="702259"/>
      </dsp:txXfrm>
    </dsp:sp>
    <dsp:sp modelId="{A03D296E-7F1B-42EF-9C0D-8406FC830CBB}">
      <dsp:nvSpPr>
        <dsp:cNvPr id="0" name=""/>
        <dsp:cNvSpPr/>
      </dsp:nvSpPr>
      <dsp:spPr>
        <a:xfrm>
          <a:off x="630082" y="328891"/>
          <a:ext cx="3277209" cy="3277209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Dream</a:t>
          </a:r>
        </a:p>
      </dsp:txBody>
      <dsp:txXfrm>
        <a:off x="2740761" y="1826264"/>
        <a:ext cx="975360" cy="780288"/>
      </dsp:txXfrm>
    </dsp:sp>
    <dsp:sp modelId="{64E94359-43DF-40A7-BE4B-71F818A8333A}">
      <dsp:nvSpPr>
        <dsp:cNvPr id="0" name=""/>
        <dsp:cNvSpPr/>
      </dsp:nvSpPr>
      <dsp:spPr>
        <a:xfrm>
          <a:off x="555955" y="382731"/>
          <a:ext cx="3277209" cy="327720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Discover</a:t>
          </a:r>
        </a:p>
      </dsp:txBody>
      <dsp:txXfrm>
        <a:off x="1726387" y="2684580"/>
        <a:ext cx="936345" cy="858316"/>
      </dsp:txXfrm>
    </dsp:sp>
    <dsp:sp modelId="{0ED484C4-3120-419D-A962-B683AD972CEF}">
      <dsp:nvSpPr>
        <dsp:cNvPr id="0" name=""/>
        <dsp:cNvSpPr/>
      </dsp:nvSpPr>
      <dsp:spPr>
        <a:xfrm>
          <a:off x="481827" y="328891"/>
          <a:ext cx="3277209" cy="3277209"/>
        </a:xfrm>
        <a:prstGeom prst="pie">
          <a:avLst>
            <a:gd name="adj1" fmla="val 7560000"/>
            <a:gd name="adj2" fmla="val 1188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Decide</a:t>
          </a:r>
        </a:p>
      </dsp:txBody>
      <dsp:txXfrm>
        <a:off x="672998" y="1826264"/>
        <a:ext cx="975360" cy="780288"/>
      </dsp:txXfrm>
    </dsp:sp>
    <dsp:sp modelId="{A46B8349-B9FA-47F5-AF39-E4BD94971ACD}">
      <dsp:nvSpPr>
        <dsp:cNvPr id="0" name=""/>
        <dsp:cNvSpPr/>
      </dsp:nvSpPr>
      <dsp:spPr>
        <a:xfrm>
          <a:off x="509918" y="241499"/>
          <a:ext cx="3277209" cy="3277209"/>
        </a:xfrm>
        <a:prstGeom prst="pie">
          <a:avLst>
            <a:gd name="adj1" fmla="val 1188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</a:t>
          </a:r>
        </a:p>
      </dsp:txBody>
      <dsp:txXfrm>
        <a:off x="1024128" y="792382"/>
        <a:ext cx="1053388" cy="702259"/>
      </dsp:txXfrm>
    </dsp:sp>
    <dsp:sp modelId="{ADBFF0A8-DEFC-4F4C-A0C3-931E5813BFE3}">
      <dsp:nvSpPr>
        <dsp:cNvPr id="0" name=""/>
        <dsp:cNvSpPr/>
      </dsp:nvSpPr>
      <dsp:spPr>
        <a:xfrm>
          <a:off x="398962" y="38624"/>
          <a:ext cx="3682959" cy="36829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427434" y="125987"/>
          <a:ext cx="3682959" cy="36829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353080" y="179992"/>
          <a:ext cx="3682959" cy="36829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278726" y="125987"/>
          <a:ext cx="3682959" cy="36829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307197" y="38624"/>
          <a:ext cx="3682959" cy="36829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6A123-A314-4CCE-BE8F-A6ED0E982EC5}">
      <dsp:nvSpPr>
        <dsp:cNvPr id="0" name=""/>
        <dsp:cNvSpPr/>
      </dsp:nvSpPr>
      <dsp:spPr>
        <a:xfrm>
          <a:off x="601992" y="241499"/>
          <a:ext cx="3277209" cy="3277209"/>
        </a:xfrm>
        <a:prstGeom prst="pie">
          <a:avLst>
            <a:gd name="adj1" fmla="val 16200000"/>
            <a:gd name="adj2" fmla="val 2052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311603" y="792382"/>
        <a:ext cx="1053388" cy="702259"/>
      </dsp:txXfrm>
    </dsp:sp>
    <dsp:sp modelId="{A03D296E-7F1B-42EF-9C0D-8406FC830CBB}">
      <dsp:nvSpPr>
        <dsp:cNvPr id="0" name=""/>
        <dsp:cNvSpPr/>
      </dsp:nvSpPr>
      <dsp:spPr>
        <a:xfrm>
          <a:off x="630082" y="328891"/>
          <a:ext cx="3277209" cy="3277209"/>
        </a:xfrm>
        <a:prstGeom prst="pie">
          <a:avLst>
            <a:gd name="adj1" fmla="val 20520000"/>
            <a:gd name="adj2" fmla="val 324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Shared Vision</a:t>
          </a:r>
        </a:p>
      </dsp:txBody>
      <dsp:txXfrm>
        <a:off x="2740761" y="1826264"/>
        <a:ext cx="975360" cy="780288"/>
      </dsp:txXfrm>
    </dsp:sp>
    <dsp:sp modelId="{64E94359-43DF-40A7-BE4B-71F818A8333A}">
      <dsp:nvSpPr>
        <dsp:cNvPr id="0" name=""/>
        <dsp:cNvSpPr/>
      </dsp:nvSpPr>
      <dsp:spPr>
        <a:xfrm>
          <a:off x="555955" y="382731"/>
          <a:ext cx="3277209" cy="3277209"/>
        </a:xfrm>
        <a:prstGeom prst="pie">
          <a:avLst>
            <a:gd name="adj1" fmla="val 3240000"/>
            <a:gd name="adj2" fmla="val 756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Team Action</a:t>
          </a:r>
        </a:p>
      </dsp:txBody>
      <dsp:txXfrm>
        <a:off x="1726387" y="2684580"/>
        <a:ext cx="936345" cy="858316"/>
      </dsp:txXfrm>
    </dsp:sp>
    <dsp:sp modelId="{0ED484C4-3120-419D-A962-B683AD972CEF}">
      <dsp:nvSpPr>
        <dsp:cNvPr id="0" name=""/>
        <dsp:cNvSpPr/>
      </dsp:nvSpPr>
      <dsp:spPr>
        <a:xfrm>
          <a:off x="481827" y="328891"/>
          <a:ext cx="3277209" cy="3277209"/>
        </a:xfrm>
        <a:prstGeom prst="pie">
          <a:avLst>
            <a:gd name="adj1" fmla="val 7560000"/>
            <a:gd name="adj2" fmla="val 1188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Small Wins</a:t>
          </a:r>
        </a:p>
      </dsp:txBody>
      <dsp:txXfrm>
        <a:off x="672998" y="1826264"/>
        <a:ext cx="975360" cy="780288"/>
      </dsp:txXfrm>
    </dsp:sp>
    <dsp:sp modelId="{A46B8349-B9FA-47F5-AF39-E4BD94971ACD}">
      <dsp:nvSpPr>
        <dsp:cNvPr id="0" name=""/>
        <dsp:cNvSpPr/>
      </dsp:nvSpPr>
      <dsp:spPr>
        <a:xfrm>
          <a:off x="509918" y="241499"/>
          <a:ext cx="3277209" cy="3277209"/>
        </a:xfrm>
        <a:prstGeom prst="pie">
          <a:avLst>
            <a:gd name="adj1" fmla="val 11880000"/>
            <a:gd name="adj2" fmla="val 16200000"/>
          </a:avLst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Repeat!</a:t>
          </a:r>
        </a:p>
      </dsp:txBody>
      <dsp:txXfrm>
        <a:off x="1024128" y="792382"/>
        <a:ext cx="1053388" cy="702259"/>
      </dsp:txXfrm>
    </dsp:sp>
    <dsp:sp modelId="{ADBFF0A8-DEFC-4F4C-A0C3-931E5813BFE3}">
      <dsp:nvSpPr>
        <dsp:cNvPr id="0" name=""/>
        <dsp:cNvSpPr/>
      </dsp:nvSpPr>
      <dsp:spPr>
        <a:xfrm>
          <a:off x="398962" y="38624"/>
          <a:ext cx="3682959" cy="368295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ED41D-3FED-4682-9FC0-CBA2758D50B8}">
      <dsp:nvSpPr>
        <dsp:cNvPr id="0" name=""/>
        <dsp:cNvSpPr/>
      </dsp:nvSpPr>
      <dsp:spPr>
        <a:xfrm>
          <a:off x="427434" y="125987"/>
          <a:ext cx="3682959" cy="368295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817CF-6ADC-43C4-98C3-9A4B3D5B57E5}">
      <dsp:nvSpPr>
        <dsp:cNvPr id="0" name=""/>
        <dsp:cNvSpPr/>
      </dsp:nvSpPr>
      <dsp:spPr>
        <a:xfrm>
          <a:off x="353080" y="179992"/>
          <a:ext cx="3682959" cy="368295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28672-CC7F-468F-95DE-120FC9506816}">
      <dsp:nvSpPr>
        <dsp:cNvPr id="0" name=""/>
        <dsp:cNvSpPr/>
      </dsp:nvSpPr>
      <dsp:spPr>
        <a:xfrm>
          <a:off x="278726" y="125987"/>
          <a:ext cx="3682959" cy="368295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6FBC-8218-4E00-9402-B3886217C600}">
      <dsp:nvSpPr>
        <dsp:cNvPr id="0" name=""/>
        <dsp:cNvSpPr/>
      </dsp:nvSpPr>
      <dsp:spPr>
        <a:xfrm>
          <a:off x="307197" y="38624"/>
          <a:ext cx="3682959" cy="368295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B579-8377-F74D-847D-553846D4870E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AB7B-30D2-A749-9EDA-9A21B85E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2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939780" y="2865436"/>
            <a:ext cx="551842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2057400" y="462818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783846" y="274637"/>
            <a:ext cx="690295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685802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7" y="4106334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1" y="5757334"/>
            <a:ext cx="2838451" cy="498470"/>
          </a:xfrm>
          <a:prstGeom prst="rect">
            <a:avLst/>
          </a:prstGeom>
        </p:spPr>
        <p:txBody>
          <a:bodyPr/>
          <a:lstStyle/>
          <a:p>
            <a:fld id="{DD4B9363-8B87-41B7-9F8E-64519CBB8F34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2" y="5757334"/>
            <a:ext cx="680391" cy="49847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00" y="685801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9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5"/>
            <a:ext cx="779766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1" y="5757334"/>
            <a:ext cx="2838451" cy="498470"/>
          </a:xfrm>
          <a:prstGeom prst="rect">
            <a:avLst/>
          </a:prstGeom>
        </p:spPr>
        <p:txBody>
          <a:bodyPr/>
          <a:lstStyle/>
          <a:p>
            <a:fld id="{EAEF5746-5284-4951-9F37-7AE924EDBCB7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2" y="5757334"/>
            <a:ext cx="680391" cy="49847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1" y="5757334"/>
            <a:ext cx="2838451" cy="498470"/>
          </a:xfrm>
          <a:prstGeom prst="rect">
            <a:avLst/>
          </a:prstGeom>
        </p:spPr>
        <p:txBody>
          <a:bodyPr/>
          <a:lstStyle/>
          <a:p>
            <a:fld id="{097649AC-CB8F-4FF1-9A34-5861C74DD0A7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2" y="5757334"/>
            <a:ext cx="680391" cy="49847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3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7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9" y="2063397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73561" y="5757334"/>
            <a:ext cx="2838451" cy="498470"/>
          </a:xfrm>
          <a:prstGeom prst="rect">
            <a:avLst/>
          </a:prstGeom>
        </p:spPr>
        <p:txBody>
          <a:bodyPr/>
          <a:lstStyle/>
          <a:p>
            <a:fld id="{AE22DC73-F065-42F5-A9F2-D90B2E42A0B3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15342" y="5757334"/>
            <a:ext cx="680391" cy="49847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2"/>
            <a:ext cx="7796031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3" y="2063396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3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6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7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6" y="2063396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6" y="2639659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73561" y="5757334"/>
            <a:ext cx="2838451" cy="498470"/>
          </a:xfrm>
          <a:prstGeom prst="rect">
            <a:avLst/>
          </a:prstGeom>
        </p:spPr>
        <p:txBody>
          <a:bodyPr/>
          <a:lstStyle/>
          <a:p>
            <a:fld id="{28FBA082-94DF-4C4B-A041-6624924AB0A8}" type="datetimeFigureOut">
              <a:rPr lang="en-US" dirty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2" y="5757334"/>
            <a:ext cx="4124789" cy="49847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15342" y="5757334"/>
            <a:ext cx="680391" cy="498470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otterinternational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#q=after+action+review" TargetMode="External"/><Relationship Id="rId3" Type="http://schemas.openxmlformats.org/officeDocument/2006/relationships/hyperlink" Target="https://en.wikipedia.org/wiki/OODA_loop" TargetMode="External"/><Relationship Id="rId7" Type="http://schemas.openxmlformats.org/officeDocument/2006/relationships/hyperlink" Target="http://blog.trello.com/eisenhower-matrix-productivity-tool-trello-board/" TargetMode="External"/><Relationship Id="rId2" Type="http://schemas.openxmlformats.org/officeDocument/2006/relationships/hyperlink" Target="http://www.idea-sandbox.com/blog/decision-making-like-a-fighter-pilo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isenhower-matrix.com/" TargetMode="External"/><Relationship Id="rId5" Type="http://schemas.openxmlformats.org/officeDocument/2006/relationships/hyperlink" Target="https://en.wikipedia.org/wiki/Delphi_method#Use_in_policy-making" TargetMode="External"/><Relationship Id="rId4" Type="http://schemas.openxmlformats.org/officeDocument/2006/relationships/hyperlink" Target="http://www.rand.org/topics/delphi-method.html" TargetMode="External"/><Relationship Id="rId9" Type="http://schemas.openxmlformats.org/officeDocument/2006/relationships/hyperlink" Target="http://www.kotterinternational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ob.crume@gmai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ODA_loo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4250" y="3231196"/>
            <a:ext cx="6835140" cy="1470024"/>
          </a:xfrm>
        </p:spPr>
        <p:txBody>
          <a:bodyPr>
            <a:normAutofit/>
          </a:bodyPr>
          <a:lstStyle/>
          <a:p>
            <a:r>
              <a:rPr lang="en-US" sz="4000" b="1" dirty="0"/>
              <a:t>Moving On with </a:t>
            </a:r>
            <a:r>
              <a:rPr lang="en-US" sz="4000" b="1" dirty="0" err="1"/>
              <a:t>LeaderX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8590" y="4919799"/>
            <a:ext cx="6400800" cy="1752600"/>
          </a:xfrm>
        </p:spPr>
        <p:txBody>
          <a:bodyPr/>
          <a:lstStyle/>
          <a:p>
            <a:r>
              <a:rPr lang="en-US" i="1" dirty="0">
                <a:solidFill>
                  <a:srgbClr val="FF5050"/>
                </a:solidFill>
              </a:rPr>
              <a:t>Innovation in your hands</a:t>
            </a:r>
          </a:p>
        </p:txBody>
      </p:sp>
    </p:spTree>
    <p:extLst>
      <p:ext uri="{BB962C8B-B14F-4D97-AF65-F5344CB8AC3E}">
        <p14:creationId xmlns:p14="http://schemas.microsoft.com/office/powerpoint/2010/main" val="25432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Decide Vision Together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195867" y="2063396"/>
            <a:ext cx="2482596" cy="576262"/>
          </a:xfrm>
        </p:spPr>
        <p:txBody>
          <a:bodyPr/>
          <a:lstStyle/>
          <a:p>
            <a:r>
              <a:rPr lang="en-US" dirty="0"/>
              <a:t>Anonymous Voting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3195867" y="2639659"/>
            <a:ext cx="2482596" cy="2734928"/>
          </a:xfrm>
        </p:spPr>
        <p:txBody>
          <a:bodyPr/>
          <a:lstStyle/>
          <a:p>
            <a:r>
              <a:rPr lang="en-US" dirty="0"/>
              <a:t>Delphi Technique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5" y="2063396"/>
            <a:ext cx="2482596" cy="576262"/>
          </a:xfrm>
        </p:spPr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27786" y="2639658"/>
            <a:ext cx="2482596" cy="2734928"/>
          </a:xfrm>
        </p:spPr>
        <p:txBody>
          <a:bodyPr/>
          <a:lstStyle/>
          <a:p>
            <a:r>
              <a:rPr lang="en-US" dirty="0"/>
              <a:t>Eisenhower Matrix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Prioritize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half" idx="17"/>
          </p:nvPr>
        </p:nvSpPr>
        <p:spPr>
          <a:xfrm>
            <a:off x="521002" y="2639658"/>
            <a:ext cx="2482596" cy="2734928"/>
          </a:xfrm>
        </p:spPr>
        <p:txBody>
          <a:bodyPr/>
          <a:lstStyle/>
          <a:p>
            <a:r>
              <a:rPr lang="en-US" dirty="0"/>
              <a:t>Mature Teams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314690" y="3147386"/>
            <a:ext cx="2244951" cy="1005840"/>
            <a:chOff x="805548" y="3614057"/>
            <a:chExt cx="2993266" cy="1005840"/>
          </a:xfrm>
        </p:grpSpPr>
        <p:sp>
          <p:nvSpPr>
            <p:cNvPr id="24" name="Rectangle 23"/>
            <p:cNvSpPr/>
            <p:nvPr/>
          </p:nvSpPr>
          <p:spPr>
            <a:xfrm rot="20046825">
              <a:off x="805548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78908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04671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1351006">
              <a:off x="3021574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15074" y="4104976"/>
            <a:ext cx="2244951" cy="673851"/>
            <a:chOff x="805548" y="3614057"/>
            <a:chExt cx="2993266" cy="1005840"/>
          </a:xfrm>
        </p:grpSpPr>
        <p:sp>
          <p:nvSpPr>
            <p:cNvPr id="41" name="Rectangle 40"/>
            <p:cNvSpPr/>
            <p:nvPr/>
          </p:nvSpPr>
          <p:spPr>
            <a:xfrm rot="20046825">
              <a:off x="805548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478908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04671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 rot="1351006">
              <a:off x="3021574" y="3614057"/>
              <a:ext cx="777240" cy="10058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4125599" y="4705088"/>
            <a:ext cx="582931" cy="6897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900106" y="3215919"/>
            <a:ext cx="1726895" cy="1899172"/>
            <a:chOff x="1243767" y="3297214"/>
            <a:chExt cx="2302526" cy="1899172"/>
          </a:xfrm>
        </p:grpSpPr>
        <p:sp>
          <p:nvSpPr>
            <p:cNvPr id="14" name="Oval Callout 13"/>
            <p:cNvSpPr/>
            <p:nvPr/>
          </p:nvSpPr>
          <p:spPr>
            <a:xfrm>
              <a:off x="1243767" y="4464866"/>
              <a:ext cx="914400" cy="731520"/>
            </a:xfrm>
            <a:prstGeom prst="wedgeEllipseCallout">
              <a:avLst>
                <a:gd name="adj1" fmla="val 48864"/>
                <a:gd name="adj2" fmla="val -47500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A!...</a:t>
              </a:r>
            </a:p>
          </p:txBody>
        </p:sp>
        <p:sp>
          <p:nvSpPr>
            <p:cNvPr id="15" name="Oval Callout 14"/>
            <p:cNvSpPr/>
            <p:nvPr/>
          </p:nvSpPr>
          <p:spPr>
            <a:xfrm>
              <a:off x="2631893" y="4464866"/>
              <a:ext cx="914400" cy="731520"/>
            </a:xfrm>
            <a:prstGeom prst="wedgeEllipseCallout">
              <a:avLst>
                <a:gd name="adj1" fmla="val -52921"/>
                <a:gd name="adj2" fmla="val -4529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B...</a:t>
              </a:r>
            </a:p>
          </p:txBody>
        </p:sp>
        <p:sp>
          <p:nvSpPr>
            <p:cNvPr id="16" name="Oval Callout 15"/>
            <p:cNvSpPr/>
            <p:nvPr/>
          </p:nvSpPr>
          <p:spPr>
            <a:xfrm>
              <a:off x="2631893" y="3297214"/>
              <a:ext cx="914400" cy="731520"/>
            </a:xfrm>
            <a:prstGeom prst="wedgeEllipseCallout">
              <a:avLst>
                <a:gd name="adj1" fmla="val -50595"/>
                <a:gd name="adj2" fmla="val 56548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C?</a:t>
              </a: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243767" y="3297214"/>
              <a:ext cx="914400" cy="731520"/>
            </a:xfrm>
            <a:prstGeom prst="wedgeEllipseCallout">
              <a:avLst>
                <a:gd name="adj1" fmla="val 41471"/>
                <a:gd name="adj2" fmla="val 5172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B!</a:t>
              </a:r>
            </a:p>
          </p:txBody>
        </p:sp>
        <p:sp>
          <p:nvSpPr>
            <p:cNvPr id="39" name="Explosion 1 38"/>
            <p:cNvSpPr/>
            <p:nvPr/>
          </p:nvSpPr>
          <p:spPr>
            <a:xfrm>
              <a:off x="2053261" y="3963997"/>
              <a:ext cx="666628" cy="604072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0672" y="3055946"/>
            <a:ext cx="1816181" cy="2402562"/>
            <a:chOff x="8120895" y="3055946"/>
            <a:chExt cx="2421574" cy="2402562"/>
          </a:xfrm>
        </p:grpSpPr>
        <p:sp>
          <p:nvSpPr>
            <p:cNvPr id="52" name="Rectangle 51"/>
            <p:cNvSpPr/>
            <p:nvPr/>
          </p:nvSpPr>
          <p:spPr>
            <a:xfrm>
              <a:off x="8347909" y="3058673"/>
              <a:ext cx="1097280" cy="1097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SCHEDULE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45189" y="3058673"/>
              <a:ext cx="1097280" cy="108639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 IT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45189" y="4145067"/>
              <a:ext cx="1097280" cy="11059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DELEGATE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47909" y="4145067"/>
              <a:ext cx="1097280" cy="10972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LATER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</a:t>
              </a:r>
              <a:r>
                <a:rPr lang="en-US" sz="1050" dirty="0">
                  <a:solidFill>
                    <a:schemeClr val="tx1"/>
                  </a:solidFill>
                </a:rPr>
                <a:t>DELETE)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8337023" y="5068543"/>
              <a:ext cx="2194560" cy="389965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URGENT</a:t>
              </a:r>
            </a:p>
          </p:txBody>
        </p:sp>
        <p:sp>
          <p:nvSpPr>
            <p:cNvPr id="57" name="Right Arrow 56"/>
            <p:cNvSpPr/>
            <p:nvPr/>
          </p:nvSpPr>
          <p:spPr>
            <a:xfrm rot="16200000">
              <a:off x="7218598" y="3958243"/>
              <a:ext cx="2194560" cy="389965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IMPORTANT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616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06" y="273412"/>
            <a:ext cx="7796031" cy="1151965"/>
          </a:xfrm>
        </p:spPr>
        <p:txBody>
          <a:bodyPr/>
          <a:lstStyle/>
          <a:p>
            <a:r>
              <a:rPr lang="en-US" dirty="0"/>
              <a:t>Action!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882" y="1782114"/>
            <a:ext cx="4001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Point!		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People!	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Program!		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122" y="1782114"/>
            <a:ext cx="4001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Promotion!	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Planning!		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</a:rPr>
              <a:t>Perspective!	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4822" y="1335346"/>
            <a:ext cx="480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six P’s to a successful action, especially events and programs!</a:t>
            </a:r>
          </a:p>
        </p:txBody>
      </p:sp>
    </p:spTree>
    <p:extLst>
      <p:ext uri="{BB962C8B-B14F-4D97-AF65-F5344CB8AC3E}">
        <p14:creationId xmlns:p14="http://schemas.microsoft.com/office/powerpoint/2010/main" val="148986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Big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14353" y="1146033"/>
            <a:ext cx="3086100" cy="4114800"/>
            <a:chOff x="723404" y="1383533"/>
            <a:chExt cx="4114800" cy="4114800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723404" y="1383533"/>
              <a:ext cx="4114800" cy="41148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952004" y="1840733"/>
              <a:ext cx="3657600" cy="36576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180604" y="2296507"/>
              <a:ext cx="3200400" cy="3200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414151" y="2752267"/>
              <a:ext cx="2743200" cy="2743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1637804" y="3199193"/>
              <a:ext cx="2286000" cy="2286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866404" y="3659259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077" y="4298696"/>
              <a:ext cx="617454" cy="9115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37804" y="391909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LeaderX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37804" y="3280017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Meeting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7804" y="2803896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Event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37804" y="2349489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Function*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9888" y="1907039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Lodge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37804" y="1469691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Council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1232191"/>
            <a:ext cx="2674620" cy="36572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30549" y="4955305"/>
            <a:ext cx="3460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Kotter’s 8 Steps to Leading Change</a:t>
            </a:r>
          </a:p>
          <a:p>
            <a:pPr algn="r"/>
            <a:r>
              <a:rPr lang="en-US" sz="1600" dirty="0">
                <a:hlinkClick r:id="rId4"/>
              </a:rPr>
              <a:t>www.kotterinternational.com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390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Forward!</a:t>
            </a:r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757550"/>
              </p:ext>
            </p:extLst>
          </p:nvPr>
        </p:nvGraphicFramePr>
        <p:xfrm>
          <a:off x="277273" y="1710267"/>
          <a:ext cx="438912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911145"/>
              </p:ext>
            </p:extLst>
          </p:nvPr>
        </p:nvGraphicFramePr>
        <p:xfrm>
          <a:off x="4487093" y="1697461"/>
          <a:ext cx="438912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4645" y="1569908"/>
            <a:ext cx="10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Moving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Forward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8117" y="1523742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…and Beyond…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73308" y="4942018"/>
            <a:ext cx="1390365" cy="472672"/>
            <a:chOff x="4826544" y="4735820"/>
            <a:chExt cx="1233037" cy="583577"/>
          </a:xfrm>
        </p:grpSpPr>
        <p:sp>
          <p:nvSpPr>
            <p:cNvPr id="14" name="TextBox 13"/>
            <p:cNvSpPr txBox="1"/>
            <p:nvPr/>
          </p:nvSpPr>
          <p:spPr>
            <a:xfrm>
              <a:off x="4826544" y="4735820"/>
              <a:ext cx="1233037" cy="5835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r>
                <a:rPr lang="en-US" dirty="0"/>
                <a:t>Leader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43" y="4762005"/>
              <a:ext cx="359824" cy="5312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831282" y="2636323"/>
            <a:ext cx="1138342" cy="426206"/>
            <a:chOff x="4826545" y="4735820"/>
            <a:chExt cx="1233037" cy="583577"/>
          </a:xfrm>
          <a:solidFill>
            <a:srgbClr val="336600"/>
          </a:solidFill>
        </p:grpSpPr>
        <p:sp>
          <p:nvSpPr>
            <p:cNvPr id="21" name="TextBox 20"/>
            <p:cNvSpPr txBox="1"/>
            <p:nvPr/>
          </p:nvSpPr>
          <p:spPr>
            <a:xfrm>
              <a:off x="4826545" y="4735820"/>
              <a:ext cx="1233037" cy="583577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Leader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43" y="4762005"/>
              <a:ext cx="359824" cy="53120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97780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13707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5111"/>
            <a:ext cx="7796031" cy="1151965"/>
          </a:xfrm>
        </p:spPr>
        <p:txBody>
          <a:bodyPr/>
          <a:lstStyle/>
          <a:p>
            <a:r>
              <a:rPr lang="en-US" dirty="0"/>
              <a:t>Web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507" y="1372629"/>
            <a:ext cx="758987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OODA Loop: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www.idea-sandbox.com/blog/decision-making-like-a-fighter-pilot/</a:t>
            </a:r>
            <a:r>
              <a:rPr lang="en-US" dirty="0">
                <a:solidFill>
                  <a:srgbClr val="0070C0"/>
                </a:solidFill>
              </a:rPr>
              <a:t>, and 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https://en.wikipedia.org/wiki/OODA_loop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Delphi Method: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http://www.rand.org/topics/delphi-method.html</a:t>
            </a:r>
            <a:r>
              <a:rPr lang="en-US" dirty="0">
                <a:solidFill>
                  <a:srgbClr val="0070C0"/>
                </a:solidFill>
              </a:rPr>
              <a:t>, and </a:t>
            </a:r>
            <a:r>
              <a:rPr lang="en-US" dirty="0">
                <a:solidFill>
                  <a:srgbClr val="0070C0"/>
                </a:solidFill>
                <a:hlinkClick r:id="rId5"/>
              </a:rPr>
              <a:t>https://en.wikipedia.org/wiki/Delphi_method#Use_in_policy-making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Eisenhower Matrix: </a:t>
            </a:r>
            <a:r>
              <a:rPr lang="en-US" dirty="0">
                <a:solidFill>
                  <a:srgbClr val="0070C0"/>
                </a:solidFill>
                <a:hlinkClick r:id="rId6"/>
              </a:rPr>
              <a:t>http://eisenhower-matrix.com/</a:t>
            </a:r>
            <a:r>
              <a:rPr lang="en-US" dirty="0">
                <a:solidFill>
                  <a:srgbClr val="0070C0"/>
                </a:solidFill>
              </a:rPr>
              <a:t>, and </a:t>
            </a:r>
            <a:r>
              <a:rPr lang="en-US" dirty="0">
                <a:solidFill>
                  <a:srgbClr val="0070C0"/>
                </a:solidFill>
                <a:hlinkClick r:id="rId7"/>
              </a:rPr>
              <a:t>http://blog.trello.com/eisenhower-matrix-productivity-tool-trello-board/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Perspective (Lessons): help your team learn faster with their own After Action Review </a:t>
            </a:r>
            <a:r>
              <a:rPr lang="en-US" dirty="0">
                <a:solidFill>
                  <a:srgbClr val="0070C0"/>
                </a:solidFill>
                <a:hlinkClick r:id="rId8"/>
              </a:rPr>
              <a:t>https://www.google.com/#q=after+action+review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Change: </a:t>
            </a:r>
            <a:r>
              <a:rPr lang="en-US" dirty="0">
                <a:hlinkClick r:id="rId9"/>
              </a:rPr>
              <a:t>www.kotterinternational.com</a:t>
            </a:r>
            <a:r>
              <a:rPr lang="en-US" dirty="0">
                <a:solidFill>
                  <a:srgbClr val="0070C0"/>
                </a:solidFill>
              </a:rPr>
              <a:t> and Kotter’s books </a:t>
            </a:r>
            <a:r>
              <a:rPr lang="en-US" u="sng" dirty="0">
                <a:solidFill>
                  <a:srgbClr val="0070C0"/>
                </a:solidFill>
              </a:rPr>
              <a:t>Leading Change</a:t>
            </a:r>
            <a:r>
              <a:rPr lang="en-US" dirty="0">
                <a:solidFill>
                  <a:srgbClr val="0070C0"/>
                </a:solidFill>
              </a:rPr>
              <a:t> (theory) and </a:t>
            </a:r>
            <a:r>
              <a:rPr lang="en-US" u="sng" dirty="0">
                <a:solidFill>
                  <a:srgbClr val="0070C0"/>
                </a:solidFill>
              </a:rPr>
              <a:t>The Heart of Change</a:t>
            </a:r>
            <a:r>
              <a:rPr lang="en-US" dirty="0">
                <a:solidFill>
                  <a:srgbClr val="0070C0"/>
                </a:solidFill>
              </a:rPr>
              <a:t> (stories) are only the introduction to an entire world of “big time” action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012066" y="848522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As of NEXT Conference 2016</a:t>
            </a:r>
          </a:p>
        </p:txBody>
      </p:sp>
    </p:spTree>
    <p:extLst>
      <p:ext uri="{BB962C8B-B14F-4D97-AF65-F5344CB8AC3E}">
        <p14:creationId xmlns:p14="http://schemas.microsoft.com/office/powerpoint/2010/main" val="158854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8252"/>
            <a:ext cx="7796031" cy="1151965"/>
          </a:xfrm>
        </p:spPr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7728" y="1128025"/>
            <a:ext cx="58492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Dig into these books and authors to learn more about Moving Forward with </a:t>
            </a:r>
            <a:r>
              <a:rPr lang="en-US" sz="1600" dirty="0" err="1"/>
              <a:t>LeaderX</a:t>
            </a:r>
            <a:r>
              <a:rPr lang="en-US" sz="16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8729" r="9048" b="7596"/>
          <a:stretch/>
        </p:blipFill>
        <p:spPr>
          <a:xfrm rot="5400000">
            <a:off x="5045331" y="2429769"/>
            <a:ext cx="3233245" cy="185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6479" y="4309187"/>
            <a:ext cx="4516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presentation created by Bob Crume of Tahosa Lodge 383. Contact </a:t>
            </a:r>
            <a:r>
              <a:rPr lang="en-US" sz="1600" dirty="0">
                <a:hlinkClick r:id="rId3"/>
              </a:rPr>
              <a:t>bob.crume@gmail.com</a:t>
            </a:r>
            <a:r>
              <a:rPr lang="en-US" sz="1600" dirty="0"/>
              <a:t> with questions or ideas on making change “stick” in your lodge.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b="22711"/>
          <a:stretch/>
        </p:blipFill>
        <p:spPr>
          <a:xfrm>
            <a:off x="1216479" y="1697265"/>
            <a:ext cx="3861708" cy="254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4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Rockwell" pitchFamily="18" charset="0"/>
              </a:rPr>
              <a:t>A New Century</a:t>
            </a:r>
          </a:p>
        </p:txBody>
      </p:sp>
    </p:spTree>
    <p:extLst>
      <p:ext uri="{BB962C8B-B14F-4D97-AF65-F5344CB8AC3E}">
        <p14:creationId xmlns:p14="http://schemas.microsoft.com/office/powerpoint/2010/main" val="158583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43250" cy="1885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Phone Number</a:t>
            </a:r>
          </a:p>
          <a:p>
            <a:pPr marL="0" indent="0">
              <a:buNone/>
            </a:pPr>
            <a:r>
              <a:rPr lang="en-US" dirty="0"/>
              <a:t>Email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00450" y="1600202"/>
            <a:ext cx="5086350" cy="18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Raleway" panose="020B05030301010600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Raleway" panose="020B05030301010600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Raleway" panose="020B05030301010600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Raleway" panose="020B05030301010600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Raleway" panose="020B05030301010600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latin typeface="Gill Sans MT" panose="020B0502020104020203" pitchFamily="34" charset="0"/>
              </a:rPr>
              <a:t>&lt;Name&gt;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Gill Sans MT" panose="020B0502020104020203" pitchFamily="34" charset="0"/>
              </a:rPr>
              <a:t>&lt;Phone Number&gt;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Gill Sans MT" panose="020B0502020104020203" pitchFamily="34" charset="0"/>
              </a:rPr>
              <a:t>&lt;Email&gt;</a:t>
            </a:r>
          </a:p>
        </p:txBody>
      </p:sp>
    </p:spTree>
    <p:extLst>
      <p:ext uri="{BB962C8B-B14F-4D97-AF65-F5344CB8AC3E}">
        <p14:creationId xmlns:p14="http://schemas.microsoft.com/office/powerpoint/2010/main" val="9256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685801"/>
            <a:ext cx="7797677" cy="1657350"/>
          </a:xfrm>
        </p:spPr>
        <p:txBody>
          <a:bodyPr/>
          <a:lstStyle/>
          <a:p>
            <a:r>
              <a:rPr lang="en-US" dirty="0">
                <a:latin typeface="Rockwell" pitchFamily="18" charset="0"/>
              </a:rPr>
              <a:t>NEXT:  A New Century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4337" y="2343153"/>
            <a:ext cx="7796047" cy="1131569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Module 3: Moving Forward with </a:t>
            </a:r>
            <a:r>
              <a:rPr lang="en-US" sz="4000" dirty="0" err="1">
                <a:solidFill>
                  <a:srgbClr val="0070C0"/>
                </a:solidFill>
              </a:rPr>
              <a:t>LeaderX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7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Being [good] is not a static thing. … Tomorrow morning you have to start over, continue the process and make adjustments. … [It is] a game that moves as you play, and if you don’t move you can’t play.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Viggo</a:t>
            </a:r>
            <a:r>
              <a:rPr lang="en-US" dirty="0"/>
              <a:t> Mortenson (American Actor)</a:t>
            </a:r>
          </a:p>
        </p:txBody>
      </p:sp>
    </p:spTree>
    <p:extLst>
      <p:ext uri="{BB962C8B-B14F-4D97-AF65-F5344CB8AC3E}">
        <p14:creationId xmlns:p14="http://schemas.microsoft.com/office/powerpoint/2010/main" val="68443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40318"/>
            <a:ext cx="7797663" cy="81153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Moving Forward with </a:t>
            </a:r>
            <a:r>
              <a:rPr lang="en-US" sz="4400" dirty="0" err="1"/>
              <a:t>LeaderX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30896" y="1065599"/>
            <a:ext cx="77976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ToolBox</a:t>
            </a:r>
            <a:r>
              <a:rPr lang="en-US" sz="3200" dirty="0">
                <a:solidFill>
                  <a:srgbClr val="0070C0"/>
                </a:solidFill>
              </a:rPr>
              <a:t> for Decisions &amp; Action</a:t>
            </a:r>
          </a:p>
          <a:p>
            <a:pPr algn="ctr"/>
            <a:endParaRPr lang="en-US" sz="1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Adopt </a:t>
            </a:r>
            <a:r>
              <a:rPr lang="en-US" sz="3200" dirty="0" err="1">
                <a:solidFill>
                  <a:srgbClr val="0070C0"/>
                </a:solidFill>
              </a:rPr>
              <a:t>LeaderX</a:t>
            </a:r>
            <a:r>
              <a:rPr lang="en-US" sz="3200" dirty="0">
                <a:solidFill>
                  <a:srgbClr val="0070C0"/>
                </a:solidFill>
              </a:rPr>
              <a:t> as an ongoing attitude for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Decide and Act on the Discoveries of </a:t>
            </a:r>
            <a:r>
              <a:rPr lang="en-US" sz="3200" dirty="0" err="1">
                <a:solidFill>
                  <a:srgbClr val="0070C0"/>
                </a:solidFill>
              </a:rPr>
              <a:t>LeaderX</a:t>
            </a:r>
            <a:endParaRPr lang="en-US" sz="32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Apply </a:t>
            </a:r>
            <a:r>
              <a:rPr lang="en-US" sz="3200" dirty="0" err="1">
                <a:solidFill>
                  <a:srgbClr val="0070C0"/>
                </a:solidFill>
              </a:rPr>
              <a:t>LeaderX</a:t>
            </a:r>
            <a:r>
              <a:rPr lang="en-US" sz="3200" dirty="0">
                <a:solidFill>
                  <a:srgbClr val="0070C0"/>
                </a:solidFill>
              </a:rPr>
              <a:t> beyond a single opportunity (“pain point”) and to the broader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9432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LeaderX</a:t>
            </a:r>
            <a:r>
              <a:rPr lang="en-US" dirty="0"/>
              <a:t> Approach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8383" y="2579915"/>
            <a:ext cx="8229599" cy="1933402"/>
            <a:chOff x="598713" y="2579914"/>
            <a:chExt cx="10972798" cy="1933402"/>
          </a:xfrm>
        </p:grpSpPr>
        <p:sp>
          <p:nvSpPr>
            <p:cNvPr id="5" name="Rounded Rectangle 4"/>
            <p:cNvSpPr/>
            <p:nvPr/>
          </p:nvSpPr>
          <p:spPr>
            <a:xfrm>
              <a:off x="598713" y="2579914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EXPLORE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713511" y="2579914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DREAM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828311" y="2579914"/>
              <a:ext cx="2743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DISCOVER</a:t>
              </a:r>
            </a:p>
          </p:txBody>
        </p:sp>
        <p:sp>
          <p:nvSpPr>
            <p:cNvPr id="8" name="Curved Up Arrow 7"/>
            <p:cNvSpPr/>
            <p:nvPr/>
          </p:nvSpPr>
          <p:spPr>
            <a:xfrm flipH="1">
              <a:off x="2656112" y="3598916"/>
              <a:ext cx="2743200" cy="914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Testing</a:t>
              </a:r>
            </a:p>
          </p:txBody>
        </p:sp>
        <p:sp>
          <p:nvSpPr>
            <p:cNvPr id="9" name="Curved Up Arrow 8"/>
            <p:cNvSpPr/>
            <p:nvPr/>
          </p:nvSpPr>
          <p:spPr>
            <a:xfrm flipH="1">
              <a:off x="6770910" y="3598916"/>
              <a:ext cx="2743200" cy="91440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Testing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570512" y="2808514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685310" y="2808514"/>
              <a:ext cx="914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10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9821">
            <a:off x="2201800" y="1787109"/>
            <a:ext cx="4421133" cy="244450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14351" y="4455341"/>
            <a:ext cx="779603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3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4351" y="2429421"/>
            <a:ext cx="8195045" cy="1454159"/>
            <a:chOff x="654408" y="2384243"/>
            <a:chExt cx="10926726" cy="1454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4408" y="2489928"/>
              <a:ext cx="3961134" cy="703030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5355138" y="2384243"/>
              <a:ext cx="2743200" cy="9144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DECIDE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837934" y="2384243"/>
              <a:ext cx="2743200" cy="9144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ACT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756740" y="2612843"/>
              <a:ext cx="457200" cy="4572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8239536" y="2612843"/>
              <a:ext cx="457200" cy="4572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Curved Up Arrow 18"/>
            <p:cNvSpPr/>
            <p:nvPr/>
          </p:nvSpPr>
          <p:spPr>
            <a:xfrm flipH="1">
              <a:off x="4299540" y="3381202"/>
              <a:ext cx="1371600" cy="457200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Feedback</a:t>
              </a:r>
            </a:p>
          </p:txBody>
        </p:sp>
        <p:sp>
          <p:nvSpPr>
            <p:cNvPr id="21" name="Curved Up Arrow 20"/>
            <p:cNvSpPr/>
            <p:nvPr/>
          </p:nvSpPr>
          <p:spPr>
            <a:xfrm flipH="1">
              <a:off x="7806242" y="3381202"/>
              <a:ext cx="1371600" cy="457200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Feedback</a:t>
              </a:r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3" cy="1158140"/>
          </a:xfrm>
        </p:spPr>
        <p:txBody>
          <a:bodyPr/>
          <a:lstStyle/>
          <a:p>
            <a:r>
              <a:rPr lang="en-US" dirty="0"/>
              <a:t>Attitude to Action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2756" y="4730221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Based on the </a:t>
            </a:r>
            <a:r>
              <a:rPr lang="en-US" dirty="0">
                <a:hlinkClick r:id="rId3"/>
              </a:rPr>
              <a:t>OODA Loop</a:t>
            </a:r>
            <a:r>
              <a:rPr lang="en-US" dirty="0"/>
              <a:t> developed by USAF Colonel John Boyd.</a:t>
            </a:r>
          </a:p>
        </p:txBody>
      </p:sp>
      <p:cxnSp>
        <p:nvCxnSpPr>
          <p:cNvPr id="28" name="Elbow Connector 27"/>
          <p:cNvCxnSpPr/>
          <p:nvPr/>
        </p:nvCxnSpPr>
        <p:spPr>
          <a:xfrm rot="5400000" flipH="1">
            <a:off x="3868924" y="-581432"/>
            <a:ext cx="457200" cy="7166345"/>
          </a:xfrm>
          <a:prstGeom prst="bentConnector4">
            <a:avLst>
              <a:gd name="adj1" fmla="val -50000"/>
              <a:gd name="adj2" fmla="val 103190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4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Point…to…Program</a:t>
            </a:r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28934"/>
              </p:ext>
            </p:extLst>
          </p:nvPr>
        </p:nvGraphicFramePr>
        <p:xfrm>
          <a:off x="97973" y="1710267"/>
          <a:ext cx="438912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452841"/>
              </p:ext>
            </p:extLst>
          </p:nvPr>
        </p:nvGraphicFramePr>
        <p:xfrm>
          <a:off x="4487093" y="1697461"/>
          <a:ext cx="438912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03113"/>
              </p:ext>
            </p:extLst>
          </p:nvPr>
        </p:nvGraphicFramePr>
        <p:xfrm>
          <a:off x="5602183" y="2231633"/>
          <a:ext cx="1229720" cy="109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25619"/>
              </p:ext>
            </p:extLst>
          </p:nvPr>
        </p:nvGraphicFramePr>
        <p:xfrm>
          <a:off x="6526975" y="2238036"/>
          <a:ext cx="1229720" cy="109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8" name="Diagra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100885"/>
              </p:ext>
            </p:extLst>
          </p:nvPr>
        </p:nvGraphicFramePr>
        <p:xfrm>
          <a:off x="6845531" y="3412268"/>
          <a:ext cx="1229720" cy="109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9" name="Diagra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125825"/>
              </p:ext>
            </p:extLst>
          </p:nvPr>
        </p:nvGraphicFramePr>
        <p:xfrm>
          <a:off x="6066793" y="4157880"/>
          <a:ext cx="1229720" cy="109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0" name="Diagra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69186"/>
              </p:ext>
            </p:extLst>
          </p:nvPr>
        </p:nvGraphicFramePr>
        <p:xfrm>
          <a:off x="5315068" y="3412268"/>
          <a:ext cx="1229720" cy="109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7974" y="171026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Decision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44687" y="1708408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Event or Program</a:t>
            </a:r>
          </a:p>
        </p:txBody>
      </p:sp>
    </p:spTree>
    <p:extLst>
      <p:ext uri="{BB962C8B-B14F-4D97-AF65-F5344CB8AC3E}">
        <p14:creationId xmlns:p14="http://schemas.microsoft.com/office/powerpoint/2010/main" val="706469213"/>
      </p:ext>
    </p:extLst>
  </p:cSld>
  <p:clrMapOvr>
    <a:masterClrMapping/>
  </p:clrMapOvr>
</p:sld>
</file>

<file path=ppt/theme/theme1.xml><?xml version="1.0" encoding="utf-8"?>
<a:theme xmlns:a="http://schemas.openxmlformats.org/drawingml/2006/main" name="NEXT_PPT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NEXT_PPT_Template.potx</Template>
  <TotalTime>1403</TotalTime>
  <Words>422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Raleway</vt:lpstr>
      <vt:lpstr>Rockwell</vt:lpstr>
      <vt:lpstr>NEXT_PPT_Template</vt:lpstr>
      <vt:lpstr>Moving On with LeaderX</vt:lpstr>
      <vt:lpstr>Presenter Information</vt:lpstr>
      <vt:lpstr>NEXT:  A New Century</vt:lpstr>
      <vt:lpstr>Being [good] is not a static thing. … Tomorrow morning you have to start over, continue the process and make adjustments. … [It is] a game that moves as you play, and if you don’t move you can’t play.</vt:lpstr>
      <vt:lpstr>Moving Forward with LeaderX</vt:lpstr>
      <vt:lpstr>LeaderX Approach</vt:lpstr>
      <vt:lpstr>What’s</vt:lpstr>
      <vt:lpstr>Attitude to Action</vt:lpstr>
      <vt:lpstr>Pain Point…to…Program</vt:lpstr>
      <vt:lpstr>Decide Vision Together</vt:lpstr>
      <vt:lpstr>Action!</vt:lpstr>
      <vt:lpstr>Going Big</vt:lpstr>
      <vt:lpstr>Forward!</vt:lpstr>
      <vt:lpstr>Additional Resources</vt:lpstr>
      <vt:lpstr>Web Resources</vt:lpstr>
      <vt:lpstr>Books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bob.crume@gmail.com</dc:creator>
  <cp:lastModifiedBy>wsstephens</cp:lastModifiedBy>
  <cp:revision>45</cp:revision>
  <cp:lastPrinted>2016-07-24T20:05:54Z</cp:lastPrinted>
  <dcterms:created xsi:type="dcterms:W3CDTF">2016-06-11T18:58:20Z</dcterms:created>
  <dcterms:modified xsi:type="dcterms:W3CDTF">2016-09-09T00:03:45Z</dcterms:modified>
</cp:coreProperties>
</file>