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67" r:id="rId2"/>
    <p:sldId id="271" r:id="rId3"/>
    <p:sldId id="257" r:id="rId4"/>
    <p:sldId id="268" r:id="rId5"/>
    <p:sldId id="261" r:id="rId6"/>
    <p:sldId id="262" r:id="rId7"/>
    <p:sldId id="263" r:id="rId8"/>
    <p:sldId id="269" r:id="rId9"/>
    <p:sldId id="264" r:id="rId10"/>
    <p:sldId id="270" r:id="rId11"/>
    <p:sldId id="265" r:id="rId12"/>
    <p:sldId id="266"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67" d="100"/>
          <a:sy n="67" d="100"/>
        </p:scale>
        <p:origin x="643" y="6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E715A6-F35C-4545-AAF8-17998BAFE530}"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en-US"/>
        </a:p>
      </dgm:t>
    </dgm:pt>
    <dgm:pt modelId="{BAA995A4-B90C-4E71-A1CD-BEFE25C16BEB}">
      <dgm:prSet phldrT="[Text]" custT="1"/>
      <dgm:spPr/>
      <dgm:t>
        <a:bodyPr/>
        <a:lstStyle/>
        <a:p>
          <a:r>
            <a:rPr lang="en-US" sz="1800" dirty="0"/>
            <a:t>National Order of the Arrow Committee</a:t>
          </a:r>
        </a:p>
      </dgm:t>
    </dgm:pt>
    <dgm:pt modelId="{FAE0F335-A69F-4D54-A74C-B8FEDFE570CA}" type="parTrans" cxnId="{2D5E28AD-4E86-4C7F-A791-413F6BF7B2A4}">
      <dgm:prSet/>
      <dgm:spPr/>
      <dgm:t>
        <a:bodyPr/>
        <a:lstStyle/>
        <a:p>
          <a:endParaRPr lang="en-US"/>
        </a:p>
      </dgm:t>
    </dgm:pt>
    <dgm:pt modelId="{8F2B8279-3E16-4FD8-8E31-C424EE56D661}" type="sibTrans" cxnId="{2D5E28AD-4E86-4C7F-A791-413F6BF7B2A4}">
      <dgm:prSet/>
      <dgm:spPr/>
      <dgm:t>
        <a:bodyPr/>
        <a:lstStyle/>
        <a:p>
          <a:endParaRPr lang="en-US"/>
        </a:p>
      </dgm:t>
    </dgm:pt>
    <dgm:pt modelId="{F0C5D03F-6054-4166-8E2F-698EB7380258}">
      <dgm:prSet phldrT="[Text]" custT="1"/>
      <dgm:spPr/>
      <dgm:t>
        <a:bodyPr/>
        <a:lstStyle/>
        <a:p>
          <a:r>
            <a:rPr lang="en-US" sz="1800" dirty="0"/>
            <a:t>Training </a:t>
          </a:r>
        </a:p>
        <a:p>
          <a:r>
            <a:rPr lang="en-US" sz="1800" dirty="0"/>
            <a:t>Subcommittee</a:t>
          </a:r>
        </a:p>
      </dgm:t>
    </dgm:pt>
    <dgm:pt modelId="{8F1439B6-7C7D-4475-A73A-9E643D8EAAA3}" type="parTrans" cxnId="{9CE8EBDC-28CA-46E3-8D1A-907700811007}">
      <dgm:prSet/>
      <dgm:spPr/>
      <dgm:t>
        <a:bodyPr/>
        <a:lstStyle/>
        <a:p>
          <a:endParaRPr lang="en-US"/>
        </a:p>
      </dgm:t>
    </dgm:pt>
    <dgm:pt modelId="{9A6992D8-9FAB-498C-8500-F806CD7EFC27}" type="sibTrans" cxnId="{9CE8EBDC-28CA-46E3-8D1A-907700811007}">
      <dgm:prSet/>
      <dgm:spPr/>
      <dgm:t>
        <a:bodyPr/>
        <a:lstStyle/>
        <a:p>
          <a:endParaRPr lang="en-US"/>
        </a:p>
      </dgm:t>
    </dgm:pt>
    <dgm:pt modelId="{DA989A55-C24F-4D8C-A758-363FEB288536}">
      <dgm:prSet phldrT="[Text]" custT="1"/>
      <dgm:spPr/>
      <dgm:t>
        <a:bodyPr/>
        <a:lstStyle/>
        <a:p>
          <a:r>
            <a:rPr lang="en-US" sz="1800" dirty="0"/>
            <a:t>Region Leadership</a:t>
          </a:r>
        </a:p>
      </dgm:t>
    </dgm:pt>
    <dgm:pt modelId="{BC4BB540-30FB-49D0-91E7-B78D2F6AE0BD}" type="parTrans" cxnId="{43EA6A12-C421-49E5-AB4C-0ECED9A4949C}">
      <dgm:prSet/>
      <dgm:spPr/>
      <dgm:t>
        <a:bodyPr/>
        <a:lstStyle/>
        <a:p>
          <a:endParaRPr lang="en-US"/>
        </a:p>
      </dgm:t>
    </dgm:pt>
    <dgm:pt modelId="{0462B351-FE4C-436D-AFA0-8829459A31E0}" type="sibTrans" cxnId="{43EA6A12-C421-49E5-AB4C-0ECED9A4949C}">
      <dgm:prSet/>
      <dgm:spPr/>
      <dgm:t>
        <a:bodyPr/>
        <a:lstStyle/>
        <a:p>
          <a:endParaRPr lang="en-US"/>
        </a:p>
      </dgm:t>
    </dgm:pt>
    <dgm:pt modelId="{191A33F8-DCDC-4EA4-AB38-8AC25E3E65C9}">
      <dgm:prSet phldrT="[Text]" custT="1"/>
      <dgm:spPr/>
      <dgm:t>
        <a:bodyPr/>
        <a:lstStyle/>
        <a:p>
          <a:r>
            <a:rPr lang="en-US" sz="1800" dirty="0"/>
            <a:t>Section Leadership</a:t>
          </a:r>
        </a:p>
      </dgm:t>
    </dgm:pt>
    <dgm:pt modelId="{55686A06-55E9-4EE8-969E-F630C00FFBF6}" type="parTrans" cxnId="{2A015498-B4BF-4912-BDB7-6DCF2A3AFD6A}">
      <dgm:prSet/>
      <dgm:spPr/>
      <dgm:t>
        <a:bodyPr/>
        <a:lstStyle/>
        <a:p>
          <a:endParaRPr lang="en-US"/>
        </a:p>
      </dgm:t>
    </dgm:pt>
    <dgm:pt modelId="{042ADAAE-147C-4951-ADCD-170F66ADF7E1}" type="sibTrans" cxnId="{2A015498-B4BF-4912-BDB7-6DCF2A3AFD6A}">
      <dgm:prSet/>
      <dgm:spPr/>
      <dgm:t>
        <a:bodyPr/>
        <a:lstStyle/>
        <a:p>
          <a:endParaRPr lang="en-US"/>
        </a:p>
      </dgm:t>
    </dgm:pt>
    <dgm:pt modelId="{7ED5EAFB-63A4-4326-8130-546E614F3F75}">
      <dgm:prSet phldrT="[Text]" custT="1"/>
      <dgm:spPr/>
      <dgm:t>
        <a:bodyPr/>
        <a:lstStyle/>
        <a:p>
          <a:r>
            <a:rPr lang="en-US" sz="1800" dirty="0"/>
            <a:t>Lodge Leadership</a:t>
          </a:r>
        </a:p>
      </dgm:t>
    </dgm:pt>
    <dgm:pt modelId="{ECFA5D45-6ADF-459F-98B6-1CD0C4567E6D}" type="parTrans" cxnId="{F8C4458E-9B32-4CCF-8D5E-44A98A431620}">
      <dgm:prSet/>
      <dgm:spPr/>
      <dgm:t>
        <a:bodyPr/>
        <a:lstStyle/>
        <a:p>
          <a:endParaRPr lang="en-US"/>
        </a:p>
      </dgm:t>
    </dgm:pt>
    <dgm:pt modelId="{380B1518-9882-431D-91E0-199EA72FD200}" type="sibTrans" cxnId="{F8C4458E-9B32-4CCF-8D5E-44A98A431620}">
      <dgm:prSet/>
      <dgm:spPr/>
      <dgm:t>
        <a:bodyPr/>
        <a:lstStyle/>
        <a:p>
          <a:endParaRPr lang="en-US"/>
        </a:p>
      </dgm:t>
    </dgm:pt>
    <dgm:pt modelId="{574B2D08-FE30-4D36-B590-9E682ADFBB5B}" type="pres">
      <dgm:prSet presAssocID="{4EE715A6-F35C-4545-AAF8-17998BAFE530}" presName="CompostProcess" presStyleCnt="0">
        <dgm:presLayoutVars>
          <dgm:dir/>
          <dgm:resizeHandles val="exact"/>
        </dgm:presLayoutVars>
      </dgm:prSet>
      <dgm:spPr/>
    </dgm:pt>
    <dgm:pt modelId="{52F7E8BB-646F-475E-8008-E594C7133CEA}" type="pres">
      <dgm:prSet presAssocID="{4EE715A6-F35C-4545-AAF8-17998BAFE530}" presName="arrow" presStyleLbl="bgShp" presStyleIdx="0" presStyleCnt="1" custScaleX="117647" custScaleY="57764" custLinFactNeighborX="7012" custLinFactNeighborY="-2888"/>
      <dgm:spPr/>
    </dgm:pt>
    <dgm:pt modelId="{D16EB7F2-FEBB-4F6E-90CE-A66216E796F3}" type="pres">
      <dgm:prSet presAssocID="{4EE715A6-F35C-4545-AAF8-17998BAFE530}" presName="linearProcess" presStyleCnt="0"/>
      <dgm:spPr/>
    </dgm:pt>
    <dgm:pt modelId="{9125AF02-CC1A-431A-BD91-7CD429DDBABF}" type="pres">
      <dgm:prSet presAssocID="{BAA995A4-B90C-4E71-A1CD-BEFE25C16BEB}" presName="textNode" presStyleLbl="node1" presStyleIdx="0" presStyleCnt="5" custScaleX="65015" custScaleY="46090" custLinFactNeighborX="26510">
        <dgm:presLayoutVars>
          <dgm:bulletEnabled val="1"/>
        </dgm:presLayoutVars>
      </dgm:prSet>
      <dgm:spPr/>
    </dgm:pt>
    <dgm:pt modelId="{7768A144-FCE5-434D-9306-EB8EEEB93201}" type="pres">
      <dgm:prSet presAssocID="{8F2B8279-3E16-4FD8-8E31-C424EE56D661}" presName="sibTrans" presStyleCnt="0"/>
      <dgm:spPr/>
    </dgm:pt>
    <dgm:pt modelId="{E51977D7-B0CA-445C-B825-20F950EE04C3}" type="pres">
      <dgm:prSet presAssocID="{F0C5D03F-6054-4166-8E2F-698EB7380258}" presName="textNode" presStyleLbl="node1" presStyleIdx="1" presStyleCnt="5" custScaleX="61139" custScaleY="47171" custLinFactNeighborX="-13470" custLinFactNeighborY="540">
        <dgm:presLayoutVars>
          <dgm:bulletEnabled val="1"/>
        </dgm:presLayoutVars>
      </dgm:prSet>
      <dgm:spPr/>
    </dgm:pt>
    <dgm:pt modelId="{D304800F-A168-4B5F-A34F-46D37374A50E}" type="pres">
      <dgm:prSet presAssocID="{9A6992D8-9FAB-498C-8500-F806CD7EFC27}" presName="sibTrans" presStyleCnt="0"/>
      <dgm:spPr/>
    </dgm:pt>
    <dgm:pt modelId="{81C7338E-0EC3-4E5D-8422-87B5DA322892}" type="pres">
      <dgm:prSet presAssocID="{DA989A55-C24F-4D8C-A758-363FEB288536}" presName="textNode" presStyleLbl="node1" presStyleIdx="2" presStyleCnt="5" custScaleX="46627" custScaleY="52631" custLinFactNeighborX="-51433" custLinFactNeighborY="-540">
        <dgm:presLayoutVars>
          <dgm:bulletEnabled val="1"/>
        </dgm:presLayoutVars>
      </dgm:prSet>
      <dgm:spPr/>
    </dgm:pt>
    <dgm:pt modelId="{FAC12D6C-B490-4DB2-82EF-C5B105442FDE}" type="pres">
      <dgm:prSet presAssocID="{0462B351-FE4C-436D-AFA0-8829459A31E0}" presName="sibTrans" presStyleCnt="0"/>
      <dgm:spPr/>
    </dgm:pt>
    <dgm:pt modelId="{1979E182-0962-476F-AACF-917FFAD3C57E}" type="pres">
      <dgm:prSet presAssocID="{191A33F8-DCDC-4EA4-AB38-8AC25E3E65C9}" presName="textNode" presStyleLbl="node1" presStyleIdx="3" presStyleCnt="5" custScaleX="47214" custScaleY="48968" custLinFactNeighborX="-80988" custLinFactNeighborY="-1081">
        <dgm:presLayoutVars>
          <dgm:bulletEnabled val="1"/>
        </dgm:presLayoutVars>
      </dgm:prSet>
      <dgm:spPr/>
    </dgm:pt>
    <dgm:pt modelId="{EA3A6E9F-F8DA-44A7-BB9B-BB0B9C54BC44}" type="pres">
      <dgm:prSet presAssocID="{042ADAAE-147C-4951-ADCD-170F66ADF7E1}" presName="sibTrans" presStyleCnt="0"/>
      <dgm:spPr/>
    </dgm:pt>
    <dgm:pt modelId="{7858BC38-EF7B-4DA9-A4AE-3BF30C4811E1}" type="pres">
      <dgm:prSet presAssocID="{7ED5EAFB-63A4-4326-8130-546E614F3F75}" presName="textNode" presStyleLbl="node1" presStyleIdx="4" presStyleCnt="5" custScaleX="44811" custScaleY="47887" custLinFactX="-2393" custLinFactNeighborX="-100000" custLinFactNeighborY="-1081">
        <dgm:presLayoutVars>
          <dgm:bulletEnabled val="1"/>
        </dgm:presLayoutVars>
      </dgm:prSet>
      <dgm:spPr/>
    </dgm:pt>
  </dgm:ptLst>
  <dgm:cxnLst>
    <dgm:cxn modelId="{F8C4458E-9B32-4CCF-8D5E-44A98A431620}" srcId="{4EE715A6-F35C-4545-AAF8-17998BAFE530}" destId="{7ED5EAFB-63A4-4326-8130-546E614F3F75}" srcOrd="4" destOrd="0" parTransId="{ECFA5D45-6ADF-459F-98B6-1CD0C4567E6D}" sibTransId="{380B1518-9882-431D-91E0-199EA72FD200}"/>
    <dgm:cxn modelId="{B4F20D2B-D16A-426A-88D1-D18173E6D736}" type="presOf" srcId="{4EE715A6-F35C-4545-AAF8-17998BAFE530}" destId="{574B2D08-FE30-4D36-B590-9E682ADFBB5B}" srcOrd="0" destOrd="0" presId="urn:microsoft.com/office/officeart/2005/8/layout/hProcess9"/>
    <dgm:cxn modelId="{EFC582E4-D969-4ADC-A511-1672A3709F3E}" type="presOf" srcId="{F0C5D03F-6054-4166-8E2F-698EB7380258}" destId="{E51977D7-B0CA-445C-B825-20F950EE04C3}" srcOrd="0" destOrd="0" presId="urn:microsoft.com/office/officeart/2005/8/layout/hProcess9"/>
    <dgm:cxn modelId="{4A59CBD6-4D05-4E11-8691-BE4F36DE3688}" type="presOf" srcId="{BAA995A4-B90C-4E71-A1CD-BEFE25C16BEB}" destId="{9125AF02-CC1A-431A-BD91-7CD429DDBABF}" srcOrd="0" destOrd="0" presId="urn:microsoft.com/office/officeart/2005/8/layout/hProcess9"/>
    <dgm:cxn modelId="{2D5E28AD-4E86-4C7F-A791-413F6BF7B2A4}" srcId="{4EE715A6-F35C-4545-AAF8-17998BAFE530}" destId="{BAA995A4-B90C-4E71-A1CD-BEFE25C16BEB}" srcOrd="0" destOrd="0" parTransId="{FAE0F335-A69F-4D54-A74C-B8FEDFE570CA}" sibTransId="{8F2B8279-3E16-4FD8-8E31-C424EE56D661}"/>
    <dgm:cxn modelId="{3FED74D6-4CF0-4212-BC38-B20A9FD87EE4}" type="presOf" srcId="{191A33F8-DCDC-4EA4-AB38-8AC25E3E65C9}" destId="{1979E182-0962-476F-AACF-917FFAD3C57E}" srcOrd="0" destOrd="0" presId="urn:microsoft.com/office/officeart/2005/8/layout/hProcess9"/>
    <dgm:cxn modelId="{0FE5091D-982E-441F-AA53-4ECA256921B2}" type="presOf" srcId="{7ED5EAFB-63A4-4326-8130-546E614F3F75}" destId="{7858BC38-EF7B-4DA9-A4AE-3BF30C4811E1}" srcOrd="0" destOrd="0" presId="urn:microsoft.com/office/officeart/2005/8/layout/hProcess9"/>
    <dgm:cxn modelId="{43EA6A12-C421-49E5-AB4C-0ECED9A4949C}" srcId="{4EE715A6-F35C-4545-AAF8-17998BAFE530}" destId="{DA989A55-C24F-4D8C-A758-363FEB288536}" srcOrd="2" destOrd="0" parTransId="{BC4BB540-30FB-49D0-91E7-B78D2F6AE0BD}" sibTransId="{0462B351-FE4C-436D-AFA0-8829459A31E0}"/>
    <dgm:cxn modelId="{2A015498-B4BF-4912-BDB7-6DCF2A3AFD6A}" srcId="{4EE715A6-F35C-4545-AAF8-17998BAFE530}" destId="{191A33F8-DCDC-4EA4-AB38-8AC25E3E65C9}" srcOrd="3" destOrd="0" parTransId="{55686A06-55E9-4EE8-969E-F630C00FFBF6}" sibTransId="{042ADAAE-147C-4951-ADCD-170F66ADF7E1}"/>
    <dgm:cxn modelId="{9CE8EBDC-28CA-46E3-8D1A-907700811007}" srcId="{4EE715A6-F35C-4545-AAF8-17998BAFE530}" destId="{F0C5D03F-6054-4166-8E2F-698EB7380258}" srcOrd="1" destOrd="0" parTransId="{8F1439B6-7C7D-4475-A73A-9E643D8EAAA3}" sibTransId="{9A6992D8-9FAB-498C-8500-F806CD7EFC27}"/>
    <dgm:cxn modelId="{C4220958-1255-41C0-A398-5E244665EE57}" type="presOf" srcId="{DA989A55-C24F-4D8C-A758-363FEB288536}" destId="{81C7338E-0EC3-4E5D-8422-87B5DA322892}" srcOrd="0" destOrd="0" presId="urn:microsoft.com/office/officeart/2005/8/layout/hProcess9"/>
    <dgm:cxn modelId="{620E4B91-EB12-46E8-95C8-E1AE5B92FAFF}" type="presParOf" srcId="{574B2D08-FE30-4D36-B590-9E682ADFBB5B}" destId="{52F7E8BB-646F-475E-8008-E594C7133CEA}" srcOrd="0" destOrd="0" presId="urn:microsoft.com/office/officeart/2005/8/layout/hProcess9"/>
    <dgm:cxn modelId="{A686B896-FB5B-4C7A-812A-CFDCF02A8B2F}" type="presParOf" srcId="{574B2D08-FE30-4D36-B590-9E682ADFBB5B}" destId="{D16EB7F2-FEBB-4F6E-90CE-A66216E796F3}" srcOrd="1" destOrd="0" presId="urn:microsoft.com/office/officeart/2005/8/layout/hProcess9"/>
    <dgm:cxn modelId="{4996F6A8-0E21-4A26-B52A-976D36F1538A}" type="presParOf" srcId="{D16EB7F2-FEBB-4F6E-90CE-A66216E796F3}" destId="{9125AF02-CC1A-431A-BD91-7CD429DDBABF}" srcOrd="0" destOrd="0" presId="urn:microsoft.com/office/officeart/2005/8/layout/hProcess9"/>
    <dgm:cxn modelId="{361E4E9B-F89C-4370-84DE-A9234DFFEB15}" type="presParOf" srcId="{D16EB7F2-FEBB-4F6E-90CE-A66216E796F3}" destId="{7768A144-FCE5-434D-9306-EB8EEEB93201}" srcOrd="1" destOrd="0" presId="urn:microsoft.com/office/officeart/2005/8/layout/hProcess9"/>
    <dgm:cxn modelId="{BD2C6338-B27F-4D1F-BCC6-A24350B5867E}" type="presParOf" srcId="{D16EB7F2-FEBB-4F6E-90CE-A66216E796F3}" destId="{E51977D7-B0CA-445C-B825-20F950EE04C3}" srcOrd="2" destOrd="0" presId="urn:microsoft.com/office/officeart/2005/8/layout/hProcess9"/>
    <dgm:cxn modelId="{674CAD14-10C9-4CDF-AD99-6422296DEBD3}" type="presParOf" srcId="{D16EB7F2-FEBB-4F6E-90CE-A66216E796F3}" destId="{D304800F-A168-4B5F-A34F-46D37374A50E}" srcOrd="3" destOrd="0" presId="urn:microsoft.com/office/officeart/2005/8/layout/hProcess9"/>
    <dgm:cxn modelId="{678BA195-5F3B-41EB-B232-A46914BF35EF}" type="presParOf" srcId="{D16EB7F2-FEBB-4F6E-90CE-A66216E796F3}" destId="{81C7338E-0EC3-4E5D-8422-87B5DA322892}" srcOrd="4" destOrd="0" presId="urn:microsoft.com/office/officeart/2005/8/layout/hProcess9"/>
    <dgm:cxn modelId="{414D1852-AAE8-4FF8-9ABE-E42663014FEC}" type="presParOf" srcId="{D16EB7F2-FEBB-4F6E-90CE-A66216E796F3}" destId="{FAC12D6C-B490-4DB2-82EF-C5B105442FDE}" srcOrd="5" destOrd="0" presId="urn:microsoft.com/office/officeart/2005/8/layout/hProcess9"/>
    <dgm:cxn modelId="{DF4CCD6D-0978-4D22-B876-7721847AA4A1}" type="presParOf" srcId="{D16EB7F2-FEBB-4F6E-90CE-A66216E796F3}" destId="{1979E182-0962-476F-AACF-917FFAD3C57E}" srcOrd="6" destOrd="0" presId="urn:microsoft.com/office/officeart/2005/8/layout/hProcess9"/>
    <dgm:cxn modelId="{C5778985-1C63-429C-883B-84862612EA90}" type="presParOf" srcId="{D16EB7F2-FEBB-4F6E-90CE-A66216E796F3}" destId="{EA3A6E9F-F8DA-44A7-BB9B-BB0B9C54BC44}" srcOrd="7" destOrd="0" presId="urn:microsoft.com/office/officeart/2005/8/layout/hProcess9"/>
    <dgm:cxn modelId="{FEB29D3E-F7A0-4C50-9E19-A75AA08E6F7A}" type="presParOf" srcId="{D16EB7F2-FEBB-4F6E-90CE-A66216E796F3}" destId="{7858BC38-EF7B-4DA9-A4AE-3BF30C4811E1}"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F7E8BB-646F-475E-8008-E594C7133CEA}">
      <dsp:nvSpPr>
        <dsp:cNvPr id="0" name=""/>
        <dsp:cNvSpPr/>
      </dsp:nvSpPr>
      <dsp:spPr>
        <a:xfrm>
          <a:off x="5" y="988654"/>
          <a:ext cx="10546856" cy="3132672"/>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125AF02-CC1A-431A-BD91-7CD429DDBABF}">
      <dsp:nvSpPr>
        <dsp:cNvPr id="0" name=""/>
        <dsp:cNvSpPr/>
      </dsp:nvSpPr>
      <dsp:spPr>
        <a:xfrm>
          <a:off x="169234" y="2211700"/>
          <a:ext cx="2057112" cy="9998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National Order of the Arrow Committee</a:t>
          </a:r>
        </a:p>
      </dsp:txBody>
      <dsp:txXfrm>
        <a:off x="218041" y="2260507"/>
        <a:ext cx="1959498" cy="902211"/>
      </dsp:txXfrm>
    </dsp:sp>
    <dsp:sp modelId="{E51977D7-B0CA-445C-B825-20F950EE04C3}">
      <dsp:nvSpPr>
        <dsp:cNvPr id="0" name=""/>
        <dsp:cNvSpPr/>
      </dsp:nvSpPr>
      <dsp:spPr>
        <a:xfrm>
          <a:off x="2542858" y="2211689"/>
          <a:ext cx="1934473" cy="102327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Training </a:t>
          </a:r>
        </a:p>
        <a:p>
          <a:pPr marL="0" lvl="0" indent="0" algn="ctr" defTabSz="800100">
            <a:lnSpc>
              <a:spcPct val="90000"/>
            </a:lnSpc>
            <a:spcBef>
              <a:spcPct val="0"/>
            </a:spcBef>
            <a:spcAft>
              <a:spcPct val="35000"/>
            </a:spcAft>
            <a:buNone/>
          </a:pPr>
          <a:r>
            <a:rPr lang="en-US" sz="1800" kern="1200" dirty="0"/>
            <a:t>Subcommittee</a:t>
          </a:r>
        </a:p>
      </dsp:txBody>
      <dsp:txXfrm>
        <a:off x="2592810" y="2261641"/>
        <a:ext cx="1834569" cy="923371"/>
      </dsp:txXfrm>
    </dsp:sp>
    <dsp:sp modelId="{81C7338E-0EC3-4E5D-8422-87B5DA322892}">
      <dsp:nvSpPr>
        <dsp:cNvPr id="0" name=""/>
        <dsp:cNvSpPr/>
      </dsp:nvSpPr>
      <dsp:spPr>
        <a:xfrm>
          <a:off x="4804480" y="2129039"/>
          <a:ext cx="1475305" cy="114171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Region Leadership</a:t>
          </a:r>
        </a:p>
      </dsp:txBody>
      <dsp:txXfrm>
        <a:off x="4860214" y="2184773"/>
        <a:ext cx="1363837" cy="1030251"/>
      </dsp:txXfrm>
    </dsp:sp>
    <dsp:sp modelId="{1979E182-0962-476F-AACF-917FFAD3C57E}">
      <dsp:nvSpPr>
        <dsp:cNvPr id="0" name=""/>
        <dsp:cNvSpPr/>
      </dsp:nvSpPr>
      <dsp:spPr>
        <a:xfrm>
          <a:off x="6651273" y="2157033"/>
          <a:ext cx="1493878" cy="106225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Section Leadership</a:t>
          </a:r>
        </a:p>
      </dsp:txBody>
      <dsp:txXfrm>
        <a:off x="6703128" y="2208888"/>
        <a:ext cx="1390168" cy="958548"/>
      </dsp:txXfrm>
    </dsp:sp>
    <dsp:sp modelId="{7858BC38-EF7B-4DA9-A4AE-3BF30C4811E1}">
      <dsp:nvSpPr>
        <dsp:cNvPr id="0" name=""/>
        <dsp:cNvSpPr/>
      </dsp:nvSpPr>
      <dsp:spPr>
        <a:xfrm>
          <a:off x="8496520" y="2168758"/>
          <a:ext cx="1417846" cy="103880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Lodge Leadership</a:t>
          </a:r>
        </a:p>
      </dsp:txBody>
      <dsp:txXfrm>
        <a:off x="8547230" y="2219468"/>
        <a:ext cx="1316426" cy="937388"/>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919707" y="2865438"/>
            <a:ext cx="7357893" cy="1470025"/>
          </a:xfrm>
        </p:spPr>
        <p:txBody>
          <a:bodyPr/>
          <a:lstStyle>
            <a:lvl1pPr algn="r">
              <a:defRPr b="0" i="0">
                <a:latin typeface="Museo Slab 700"/>
                <a:cs typeface="Museo Slab 700"/>
              </a:defRPr>
            </a:lvl1pPr>
          </a:lstStyle>
          <a:p>
            <a:r>
              <a:rPr lang="en-US"/>
              <a:t>Click to edit Master title style</a:t>
            </a:r>
            <a:endParaRPr lang="en-US" dirty="0"/>
          </a:p>
        </p:txBody>
      </p:sp>
      <p:sp>
        <p:nvSpPr>
          <p:cNvPr id="3" name="Subtitle 2"/>
          <p:cNvSpPr>
            <a:spLocks noGrp="1"/>
          </p:cNvSpPr>
          <p:nvPr>
            <p:ph type="subTitle" idx="1"/>
          </p:nvPr>
        </p:nvSpPr>
        <p:spPr>
          <a:xfrm>
            <a:off x="2743200" y="4628183"/>
            <a:ext cx="8534400" cy="1752600"/>
          </a:xfrm>
        </p:spPr>
        <p:txBody>
          <a:bodyPr/>
          <a:lstStyle>
            <a:lvl1pPr marL="0" indent="0" algn="r">
              <a:buNone/>
              <a:defRPr b="0" i="0">
                <a:solidFill>
                  <a:schemeClr val="tx1">
                    <a:tint val="75000"/>
                  </a:schemeClr>
                </a:solidFill>
                <a:latin typeface="Museo Slab 300"/>
                <a:cs typeface="Museo Slab 30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2296911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3600" b="0" i="0">
                <a:latin typeface="Museo Slab 700"/>
                <a:cs typeface="Museo Slab 70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b="0" i="0">
                <a:latin typeface="Museo Sans 300"/>
                <a:cs typeface="Museo Sans 300"/>
              </a:defRPr>
            </a:lvl1pPr>
            <a:lvl2pPr>
              <a:defRPr b="0" i="0">
                <a:latin typeface="Museo Sans 300"/>
                <a:cs typeface="Museo Sans 300"/>
              </a:defRPr>
            </a:lvl2pPr>
            <a:lvl3pPr>
              <a:defRPr b="0" i="0">
                <a:latin typeface="Museo Sans 300"/>
                <a:cs typeface="Museo Sans 300"/>
              </a:defRPr>
            </a:lvl3pPr>
            <a:lvl4pPr>
              <a:defRPr b="0" i="0">
                <a:latin typeface="Museo Sans 300"/>
                <a:cs typeface="Museo Sans 300"/>
              </a:defRPr>
            </a:lvl4pPr>
            <a:lvl5pPr>
              <a:defRPr b="0" i="0">
                <a:latin typeface="Museo Sans 300"/>
                <a:cs typeface="Museo Sans 30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84613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378462" y="274638"/>
            <a:ext cx="9203937" cy="1143000"/>
          </a:xfrm>
        </p:spPr>
        <p:txBody>
          <a:bodyPr>
            <a:normAutofit/>
          </a:bodyPr>
          <a:lstStyle>
            <a:lvl1pPr algn="l">
              <a:defRPr sz="3600" b="0" i="0">
                <a:latin typeface="Museo Slab 700"/>
                <a:cs typeface="Museo Slab 70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b="0" i="0">
                <a:latin typeface="Museo Sans 300"/>
                <a:cs typeface="Museo Sans 300"/>
              </a:defRPr>
            </a:lvl1pPr>
            <a:lvl2pPr>
              <a:defRPr b="0" i="0">
                <a:latin typeface="Museo Sans 300"/>
                <a:cs typeface="Museo Sans 300"/>
              </a:defRPr>
            </a:lvl2pPr>
            <a:lvl3pPr>
              <a:defRPr b="0" i="0">
                <a:latin typeface="Museo Sans 300"/>
                <a:cs typeface="Museo Sans 300"/>
              </a:defRPr>
            </a:lvl3pPr>
            <a:lvl4pPr>
              <a:defRPr b="0" i="0">
                <a:latin typeface="Museo Sans 300"/>
                <a:cs typeface="Museo Sans 300"/>
              </a:defRPr>
            </a:lvl4pPr>
            <a:lvl5pPr>
              <a:defRPr b="0" i="0">
                <a:latin typeface="Museo Sans 300"/>
                <a:cs typeface="Museo Sans 30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54046800"/>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0"/>
            <a:ext cx="10396902" cy="3194903"/>
          </a:xfrm>
        </p:spPr>
        <p:txBody>
          <a:bodyPr anchor="ctr">
            <a:normAutofit/>
          </a:bodyPr>
          <a:lstStyle>
            <a:lvl1pPr algn="ctr">
              <a:defRPr sz="4800"/>
            </a:lvl1pPr>
          </a:lstStyle>
          <a:p>
            <a:r>
              <a:rPr lang="en-US"/>
              <a:t>Click to edit Master title style</a:t>
            </a:r>
            <a:endParaRPr lang="en-US" dirty="0"/>
          </a:p>
        </p:txBody>
      </p:sp>
      <p:sp>
        <p:nvSpPr>
          <p:cNvPr id="4" name="Text Placeholder 3"/>
          <p:cNvSpPr>
            <a:spLocks noGrp="1"/>
          </p:cNvSpPr>
          <p:nvPr>
            <p:ph type="body" sz="half" idx="2"/>
          </p:nvPr>
        </p:nvSpPr>
        <p:spPr>
          <a:xfrm>
            <a:off x="685779" y="4106333"/>
            <a:ext cx="10394729" cy="1273606"/>
          </a:xfrm>
        </p:spPr>
        <p:txBody>
          <a:bodyPr anchor="ct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D4B9363-8B87-41B7-9F8E-64519CBB8F34}" type="datetimeFigureOut">
              <a:rPr lang="en-US" smtClean="0"/>
              <a:t>9/8/2016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80789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97649AC-CB8F-4FF1-9A34-5861C74DD0A7}" type="datetimeFigureOut">
              <a:rPr lang="en-US" smtClean="0"/>
              <a:t>9/8/2016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3115160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7"/>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8590314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Lst>
  <p:hf sldNum="0" hdr="0" ftr="0" dt="0"/>
  <p:txStyles>
    <p:titleStyle>
      <a:lvl1pPr algn="l" defTabSz="457200" rtl="0" eaLnBrk="1" latinLnBrk="0" hangingPunct="1">
        <a:spcBef>
          <a:spcPct val="0"/>
        </a:spcBef>
        <a:buNone/>
        <a:defRPr sz="3600" b="0" i="0" kern="1200">
          <a:solidFill>
            <a:schemeClr val="tx1"/>
          </a:solidFill>
          <a:latin typeface="Museo Slab 700"/>
          <a:ea typeface="+mj-ea"/>
          <a:cs typeface="Museo Slab 700"/>
        </a:defRPr>
      </a:lvl1pPr>
    </p:titleStyle>
    <p:bodyStyle>
      <a:lvl1pPr marL="342900" indent="-342900" algn="l" defTabSz="457200" rtl="0" eaLnBrk="1" latinLnBrk="0" hangingPunct="1">
        <a:spcBef>
          <a:spcPct val="20000"/>
        </a:spcBef>
        <a:buFont typeface="Arial"/>
        <a:buChar char="•"/>
        <a:defRPr sz="3200" b="0" i="0" kern="1200">
          <a:solidFill>
            <a:schemeClr val="tx1"/>
          </a:solidFill>
          <a:latin typeface="Museo Sans 300"/>
          <a:ea typeface="+mn-ea"/>
          <a:cs typeface="Museo Sans 300"/>
        </a:defRPr>
      </a:lvl1pPr>
      <a:lvl2pPr marL="742950" indent="-285750" algn="l" defTabSz="457200" rtl="0" eaLnBrk="1" latinLnBrk="0" hangingPunct="1">
        <a:spcBef>
          <a:spcPct val="20000"/>
        </a:spcBef>
        <a:buFont typeface="Arial"/>
        <a:buChar char="–"/>
        <a:defRPr sz="2800" b="0" i="0" kern="1200">
          <a:solidFill>
            <a:schemeClr val="tx1"/>
          </a:solidFill>
          <a:latin typeface="Museo Sans 300"/>
          <a:ea typeface="+mn-ea"/>
          <a:cs typeface="Museo Sans 300"/>
        </a:defRPr>
      </a:lvl2pPr>
      <a:lvl3pPr marL="1143000" indent="-228600" algn="l" defTabSz="457200" rtl="0" eaLnBrk="1" latinLnBrk="0" hangingPunct="1">
        <a:spcBef>
          <a:spcPct val="20000"/>
        </a:spcBef>
        <a:buFont typeface="Arial"/>
        <a:buChar char="•"/>
        <a:defRPr sz="2400" b="0" i="0" kern="1200">
          <a:solidFill>
            <a:schemeClr val="tx1"/>
          </a:solidFill>
          <a:latin typeface="Museo Sans 300"/>
          <a:ea typeface="+mn-ea"/>
          <a:cs typeface="Museo Sans 300"/>
        </a:defRPr>
      </a:lvl3pPr>
      <a:lvl4pPr marL="1600200" indent="-228600" algn="l" defTabSz="457200" rtl="0" eaLnBrk="1" latinLnBrk="0" hangingPunct="1">
        <a:spcBef>
          <a:spcPct val="20000"/>
        </a:spcBef>
        <a:buFont typeface="Arial"/>
        <a:buChar char="–"/>
        <a:defRPr sz="2000" b="0" i="0" kern="1200">
          <a:solidFill>
            <a:schemeClr val="tx1"/>
          </a:solidFill>
          <a:latin typeface="Museo Sans 300"/>
          <a:ea typeface="+mn-ea"/>
          <a:cs typeface="Museo Sans 300"/>
        </a:defRPr>
      </a:lvl4pPr>
      <a:lvl5pPr marL="2057400" indent="-228600" algn="l" defTabSz="457200" rtl="0" eaLnBrk="1" latinLnBrk="0" hangingPunct="1">
        <a:spcBef>
          <a:spcPct val="20000"/>
        </a:spcBef>
        <a:buFont typeface="Arial"/>
        <a:buChar char="»"/>
        <a:defRPr sz="2000" b="0" i="0" kern="1200">
          <a:solidFill>
            <a:schemeClr val="tx1"/>
          </a:solidFill>
          <a:latin typeface="Museo Sans 300"/>
          <a:ea typeface="+mn-ea"/>
          <a:cs typeface="Museo Sans 30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i="1" dirty="0">
                <a:latin typeface="Rockwell" panose="02060603020205020403" pitchFamily="18" charset="0"/>
              </a:rPr>
              <a:t>Introducing Link</a:t>
            </a:r>
            <a:br>
              <a:rPr lang="en-US" i="1" dirty="0">
                <a:latin typeface="Rockwell" panose="02060603020205020403" pitchFamily="18" charset="0"/>
              </a:rPr>
            </a:br>
            <a:r>
              <a:rPr lang="en-US" b="1" dirty="0">
                <a:latin typeface="Rockwell" panose="02060603020205020403" pitchFamily="18" charset="0"/>
              </a:rPr>
              <a:t>Membership Day</a:t>
            </a:r>
            <a:endParaRPr lang="en-US" sz="3200" b="1" dirty="0">
              <a:latin typeface="Rockwell" panose="02060603020205020403" pitchFamily="18" charset="0"/>
            </a:endParaRPr>
          </a:p>
        </p:txBody>
      </p:sp>
      <p:sp>
        <p:nvSpPr>
          <p:cNvPr id="3" name="Subtitle 2"/>
          <p:cNvSpPr>
            <a:spLocks noGrp="1"/>
          </p:cNvSpPr>
          <p:nvPr>
            <p:ph type="subTitle" idx="1"/>
          </p:nvPr>
        </p:nvSpPr>
        <p:spPr>
          <a:xfrm>
            <a:off x="2937510" y="5451143"/>
            <a:ext cx="8534400" cy="1752600"/>
          </a:xfrm>
        </p:spPr>
        <p:txBody>
          <a:bodyPr/>
          <a:lstStyle/>
          <a:p>
            <a:r>
              <a:rPr lang="en-US" dirty="0">
                <a:latin typeface="Gill Sans MT" panose="020B0502020104020203" pitchFamily="34" charset="0"/>
              </a:rPr>
              <a:t>NEXT: A New Century</a:t>
            </a:r>
          </a:p>
        </p:txBody>
      </p:sp>
    </p:spTree>
    <p:extLst>
      <p:ext uri="{BB962C8B-B14F-4D97-AF65-F5344CB8AC3E}">
        <p14:creationId xmlns:p14="http://schemas.microsoft.com/office/powerpoint/2010/main" val="7744066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b="1" dirty="0">
                <a:solidFill>
                  <a:srgbClr val="FF0000"/>
                </a:solidFill>
                <a:latin typeface="Rockwell" panose="02060603020205020403" pitchFamily="18" charset="0"/>
              </a:rPr>
              <a:t>DISCOVER</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3638025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4077" y="861647"/>
            <a:ext cx="10396882" cy="811530"/>
          </a:xfrm>
        </p:spPr>
        <p:txBody>
          <a:bodyPr>
            <a:normAutofit/>
          </a:bodyPr>
          <a:lstStyle/>
          <a:p>
            <a:pPr algn="ctr"/>
            <a:r>
              <a:rPr lang="en-US" dirty="0"/>
              <a:t>Link Workflow</a:t>
            </a:r>
          </a:p>
        </p:txBody>
      </p:sp>
      <p:graphicFrame>
        <p:nvGraphicFramePr>
          <p:cNvPr id="5" name="Diagram 4"/>
          <p:cNvGraphicFramePr/>
          <p:nvPr>
            <p:extLst>
              <p:ext uri="{D42A27DB-BD31-4B8C-83A1-F6EECF244321}">
                <p14:modId xmlns:p14="http://schemas.microsoft.com/office/powerpoint/2010/main" val="2052110469"/>
              </p:ext>
            </p:extLst>
          </p:nvPr>
        </p:nvGraphicFramePr>
        <p:xfrm>
          <a:off x="1264431" y="775937"/>
          <a:ext cx="10546862" cy="54232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225620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4078" y="275492"/>
            <a:ext cx="10396882" cy="1151965"/>
          </a:xfrm>
        </p:spPr>
        <p:txBody>
          <a:bodyPr/>
          <a:lstStyle/>
          <a:p>
            <a:pPr algn="ctr"/>
            <a:r>
              <a:rPr lang="en-US" dirty="0"/>
              <a:t>Feedback Questions</a:t>
            </a:r>
          </a:p>
        </p:txBody>
      </p:sp>
      <p:sp>
        <p:nvSpPr>
          <p:cNvPr id="3" name="TextBox 2"/>
          <p:cNvSpPr txBox="1"/>
          <p:nvPr/>
        </p:nvSpPr>
        <p:spPr>
          <a:xfrm>
            <a:off x="351692" y="1500554"/>
            <a:ext cx="11125200" cy="3477875"/>
          </a:xfrm>
          <a:prstGeom prst="rect">
            <a:avLst/>
          </a:prstGeom>
          <a:noFill/>
        </p:spPr>
        <p:txBody>
          <a:bodyPr wrap="square" rtlCol="0">
            <a:spAutoFit/>
          </a:bodyPr>
          <a:lstStyle/>
          <a:p>
            <a:pPr lvl="0" algn="ctr"/>
            <a:r>
              <a:rPr lang="en-US" sz="2000" dirty="0"/>
              <a:t>Lodge chiefs, you were given direction saying that you were weary of the section stepping into your business. As lodge leaders, do you actually feel this way? Did the section vice chief come across as encroaching on your business?</a:t>
            </a:r>
          </a:p>
          <a:p>
            <a:pPr lvl="0" algn="ctr"/>
            <a:endParaRPr lang="en-US" sz="2000" dirty="0"/>
          </a:p>
          <a:p>
            <a:pPr lvl="0" algn="ctr"/>
            <a:r>
              <a:rPr lang="en-US" sz="2000" dirty="0"/>
              <a:t>Section vice chiefs, how can you approach lodge chiefs in a way that is inviting and fosters mutual cooperation through Link?</a:t>
            </a:r>
          </a:p>
          <a:p>
            <a:pPr lvl="0" algn="ctr"/>
            <a:endParaRPr lang="en-US" sz="2000" dirty="0"/>
          </a:p>
          <a:p>
            <a:pPr lvl="0" algn="ctr"/>
            <a:r>
              <a:rPr lang="en-US" sz="2000" dirty="0"/>
              <a:t>Do you think there is a need for increased communication between the section and its lodges? Do you feel like Link has the potential to foster this communication?</a:t>
            </a:r>
          </a:p>
          <a:p>
            <a:pPr lvl="0" algn="ctr"/>
            <a:endParaRPr lang="en-US" sz="2000" dirty="0"/>
          </a:p>
          <a:p>
            <a:pPr lvl="0" algn="ctr"/>
            <a:r>
              <a:rPr lang="en-US" sz="2000" dirty="0"/>
              <a:t>Do you feel that Link, as presented to you today, will meet your needs as lodge leaders? Why or why not?</a:t>
            </a:r>
          </a:p>
        </p:txBody>
      </p:sp>
    </p:spTree>
    <p:extLst>
      <p:ext uri="{BB962C8B-B14F-4D97-AF65-F5344CB8AC3E}">
        <p14:creationId xmlns:p14="http://schemas.microsoft.com/office/powerpoint/2010/main" val="2133933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Presenter Information</a:t>
            </a:r>
          </a:p>
        </p:txBody>
      </p:sp>
      <p:sp>
        <p:nvSpPr>
          <p:cNvPr id="3" name="Content Placeholder 2"/>
          <p:cNvSpPr>
            <a:spLocks noGrp="1"/>
          </p:cNvSpPr>
          <p:nvPr>
            <p:ph idx="1"/>
          </p:nvPr>
        </p:nvSpPr>
        <p:spPr>
          <a:xfrm>
            <a:off x="1981200" y="1600201"/>
            <a:ext cx="3143250" cy="1885950"/>
          </a:xfrm>
        </p:spPr>
        <p:txBody>
          <a:bodyPr/>
          <a:lstStyle/>
          <a:p>
            <a:pPr marL="0" indent="0">
              <a:buNone/>
            </a:pPr>
            <a:r>
              <a:rPr lang="en-US" dirty="0"/>
              <a:t>Name</a:t>
            </a:r>
          </a:p>
          <a:p>
            <a:pPr marL="0" indent="0">
              <a:buNone/>
            </a:pPr>
            <a:r>
              <a:rPr lang="en-US" dirty="0"/>
              <a:t>Phone Number</a:t>
            </a:r>
          </a:p>
          <a:p>
            <a:pPr marL="0" indent="0">
              <a:buNone/>
            </a:pPr>
            <a:r>
              <a:rPr lang="en-US" dirty="0"/>
              <a:t>Email</a:t>
            </a:r>
          </a:p>
        </p:txBody>
      </p:sp>
      <p:sp>
        <p:nvSpPr>
          <p:cNvPr id="4" name="Content Placeholder 2"/>
          <p:cNvSpPr txBox="1">
            <a:spLocks/>
          </p:cNvSpPr>
          <p:nvPr/>
        </p:nvSpPr>
        <p:spPr>
          <a:xfrm>
            <a:off x="5124450" y="1600202"/>
            <a:ext cx="5086350" cy="188595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b="0" i="0" kern="1200">
                <a:solidFill>
                  <a:schemeClr val="tx1"/>
                </a:solidFill>
                <a:latin typeface="Raleway" panose="020B0503030101060003" pitchFamily="34" charset="0"/>
                <a:ea typeface="+mn-ea"/>
                <a:cs typeface="Raleway" panose="020B0503030101060003" pitchFamily="34" charset="0"/>
              </a:defRPr>
            </a:lvl1pPr>
            <a:lvl2pPr marL="742950" indent="-285750" algn="l" defTabSz="457200" rtl="0" eaLnBrk="1" latinLnBrk="0" hangingPunct="1">
              <a:spcBef>
                <a:spcPct val="20000"/>
              </a:spcBef>
              <a:buFont typeface="Arial"/>
              <a:buChar char="–"/>
              <a:defRPr sz="2800" b="0" i="0" kern="1200">
                <a:solidFill>
                  <a:schemeClr val="tx1"/>
                </a:solidFill>
                <a:latin typeface="Raleway" panose="020B0503030101060003" pitchFamily="34" charset="0"/>
                <a:ea typeface="+mn-ea"/>
                <a:cs typeface="Raleway" panose="020B0503030101060003" pitchFamily="34" charset="0"/>
              </a:defRPr>
            </a:lvl2pPr>
            <a:lvl3pPr marL="1143000" indent="-228600" algn="l" defTabSz="457200" rtl="0" eaLnBrk="1" latinLnBrk="0" hangingPunct="1">
              <a:spcBef>
                <a:spcPct val="20000"/>
              </a:spcBef>
              <a:buFont typeface="Arial"/>
              <a:buChar char="•"/>
              <a:defRPr sz="2400" b="0" i="0" kern="1200">
                <a:solidFill>
                  <a:schemeClr val="tx1"/>
                </a:solidFill>
                <a:latin typeface="Raleway" panose="020B0503030101060003" pitchFamily="34" charset="0"/>
                <a:ea typeface="+mn-ea"/>
                <a:cs typeface="Raleway" panose="020B0503030101060003" pitchFamily="34" charset="0"/>
              </a:defRPr>
            </a:lvl3pPr>
            <a:lvl4pPr marL="1600200" indent="-228600" algn="l" defTabSz="457200" rtl="0" eaLnBrk="1" latinLnBrk="0" hangingPunct="1">
              <a:spcBef>
                <a:spcPct val="20000"/>
              </a:spcBef>
              <a:buFont typeface="Arial"/>
              <a:buChar char="–"/>
              <a:defRPr sz="2000" b="0" i="0" kern="1200">
                <a:solidFill>
                  <a:schemeClr val="tx1"/>
                </a:solidFill>
                <a:latin typeface="Raleway" panose="020B0503030101060003" pitchFamily="34" charset="0"/>
                <a:ea typeface="+mn-ea"/>
                <a:cs typeface="Raleway" panose="020B0503030101060003" pitchFamily="34" charset="0"/>
              </a:defRPr>
            </a:lvl4pPr>
            <a:lvl5pPr marL="2057400" indent="-228600" algn="l" defTabSz="457200" rtl="0" eaLnBrk="1" latinLnBrk="0" hangingPunct="1">
              <a:spcBef>
                <a:spcPct val="20000"/>
              </a:spcBef>
              <a:buFont typeface="Arial"/>
              <a:buChar char="»"/>
              <a:defRPr sz="2000" b="0" i="0" kern="1200">
                <a:solidFill>
                  <a:schemeClr val="tx1"/>
                </a:solidFill>
                <a:latin typeface="Raleway" panose="020B0503030101060003" pitchFamily="34" charset="0"/>
                <a:ea typeface="+mn-ea"/>
                <a:cs typeface="Raleway" panose="020B0503030101060003"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dirty="0">
                <a:latin typeface="Gill Sans MT" panose="020B0502020104020203" pitchFamily="34" charset="0"/>
              </a:rPr>
              <a:t>&lt;Name&gt;</a:t>
            </a:r>
          </a:p>
          <a:p>
            <a:pPr marL="0" indent="0">
              <a:buNone/>
            </a:pPr>
            <a:r>
              <a:rPr lang="en-US" dirty="0">
                <a:latin typeface="Gill Sans MT" panose="020B0502020104020203" pitchFamily="34" charset="0"/>
              </a:rPr>
              <a:t>&lt;Phone Number&gt;</a:t>
            </a:r>
          </a:p>
          <a:p>
            <a:pPr marL="0" indent="0">
              <a:buNone/>
            </a:pPr>
            <a:r>
              <a:rPr lang="en-US" dirty="0">
                <a:latin typeface="Gill Sans MT" panose="020B0502020104020203" pitchFamily="34" charset="0"/>
              </a:rPr>
              <a:t>&lt;Email&gt;</a:t>
            </a:r>
          </a:p>
        </p:txBody>
      </p:sp>
    </p:spTree>
    <p:extLst>
      <p:ext uri="{BB962C8B-B14F-4D97-AF65-F5344CB8AC3E}">
        <p14:creationId xmlns:p14="http://schemas.microsoft.com/office/powerpoint/2010/main" val="5411292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1"/>
            <a:ext cx="10396902" cy="1657350"/>
          </a:xfrm>
        </p:spPr>
        <p:txBody>
          <a:bodyPr/>
          <a:lstStyle/>
          <a:p>
            <a:r>
              <a:rPr lang="en-US" dirty="0"/>
              <a:t>Next:  A Second Century</a:t>
            </a:r>
          </a:p>
        </p:txBody>
      </p:sp>
      <p:sp>
        <p:nvSpPr>
          <p:cNvPr id="3" name="Text Placeholder 2"/>
          <p:cNvSpPr>
            <a:spLocks noGrp="1"/>
          </p:cNvSpPr>
          <p:nvPr>
            <p:ph type="body" sz="half" idx="2"/>
          </p:nvPr>
        </p:nvSpPr>
        <p:spPr>
          <a:xfrm>
            <a:off x="685779" y="2343151"/>
            <a:ext cx="10394729" cy="1131569"/>
          </a:xfrm>
        </p:spPr>
        <p:txBody>
          <a:bodyPr>
            <a:normAutofit/>
          </a:bodyPr>
          <a:lstStyle/>
          <a:p>
            <a:r>
              <a:rPr lang="en-US" sz="4000" dirty="0">
                <a:solidFill>
                  <a:srgbClr val="0070C0"/>
                </a:solidFill>
              </a:rPr>
              <a:t>Introducing Link</a:t>
            </a:r>
          </a:p>
        </p:txBody>
      </p:sp>
    </p:spTree>
    <p:extLst>
      <p:ext uri="{BB962C8B-B14F-4D97-AF65-F5344CB8AC3E}">
        <p14:creationId xmlns:p14="http://schemas.microsoft.com/office/powerpoint/2010/main" val="2704772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b="1" dirty="0">
                <a:solidFill>
                  <a:srgbClr val="FF0000"/>
                </a:solidFill>
                <a:latin typeface="Rockwell" panose="02060603020205020403" pitchFamily="18" charset="0"/>
              </a:rPr>
              <a:t>EXPLORE</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0306742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1"/>
            <a:ext cx="10396882" cy="811530"/>
          </a:xfrm>
        </p:spPr>
        <p:txBody>
          <a:bodyPr>
            <a:normAutofit/>
          </a:bodyPr>
          <a:lstStyle/>
          <a:p>
            <a:pPr algn="ctr"/>
            <a:endParaRPr lang="en-US" dirty="0"/>
          </a:p>
        </p:txBody>
      </p:sp>
      <p:pic>
        <p:nvPicPr>
          <p:cNvPr id="1026" name="Picture 2" descr="http://i.imgur.com/1TaOyOJ.jpg?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9145" y="-386495"/>
            <a:ext cx="6749318" cy="58102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43219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1"/>
            <a:ext cx="10396882" cy="811530"/>
          </a:xfrm>
        </p:spPr>
        <p:txBody>
          <a:bodyPr>
            <a:normAutofit/>
          </a:bodyPr>
          <a:lstStyle/>
          <a:p>
            <a:pPr algn="ctr"/>
            <a:r>
              <a:rPr lang="en-US" dirty="0"/>
              <a:t>Session Name</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83746" y="679939"/>
            <a:ext cx="4896898" cy="4396153"/>
          </a:xfrm>
          <a:prstGeom prst="rect">
            <a:avLst/>
          </a:prstGeom>
        </p:spPr>
      </p:pic>
    </p:spTree>
    <p:extLst>
      <p:ext uri="{BB962C8B-B14F-4D97-AF65-F5344CB8AC3E}">
        <p14:creationId xmlns:p14="http://schemas.microsoft.com/office/powerpoint/2010/main" val="384758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1861" y="99647"/>
            <a:ext cx="10396882" cy="811530"/>
          </a:xfrm>
        </p:spPr>
        <p:txBody>
          <a:bodyPr>
            <a:normAutofit/>
          </a:bodyPr>
          <a:lstStyle/>
          <a:p>
            <a:pPr algn="ctr"/>
            <a:r>
              <a:rPr lang="en-US" dirty="0"/>
              <a:t>What is a section?</a:t>
            </a:r>
          </a:p>
        </p:txBody>
      </p:sp>
      <p:pic>
        <p:nvPicPr>
          <p:cNvPr id="5" name="Picture 4"/>
          <p:cNvPicPr/>
          <p:nvPr/>
        </p:nvPicPr>
        <p:blipFill rotWithShape="1">
          <a:blip r:embed="rId2">
            <a:extLst>
              <a:ext uri="{28A0092B-C50C-407E-A947-70E740481C1C}">
                <a14:useLocalDpi xmlns:a14="http://schemas.microsoft.com/office/drawing/2010/main" val="0"/>
              </a:ext>
            </a:extLst>
          </a:blip>
          <a:srcRect l="20353" t="16669" r="37660" b="15460"/>
          <a:stretch/>
        </p:blipFill>
        <p:spPr bwMode="auto">
          <a:xfrm>
            <a:off x="3352799" y="1160586"/>
            <a:ext cx="5175006" cy="4245219"/>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7800660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b="1" dirty="0">
                <a:solidFill>
                  <a:srgbClr val="FF0000"/>
                </a:solidFill>
                <a:latin typeface="Rockwell" panose="02060603020205020403" pitchFamily="18" charset="0"/>
              </a:rPr>
              <a:t>DREAM</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58616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4078" y="333523"/>
            <a:ext cx="10396882" cy="811530"/>
          </a:xfrm>
        </p:spPr>
        <p:txBody>
          <a:bodyPr>
            <a:normAutofit/>
          </a:bodyPr>
          <a:lstStyle/>
          <a:p>
            <a:pPr algn="ctr"/>
            <a:r>
              <a:rPr lang="en-US" dirty="0"/>
              <a:t>Journey to Excellence</a:t>
            </a:r>
          </a:p>
        </p:txBody>
      </p:sp>
      <p:sp>
        <p:nvSpPr>
          <p:cNvPr id="5" name="TextBox 4"/>
          <p:cNvSpPr txBox="1"/>
          <p:nvPr/>
        </p:nvSpPr>
        <p:spPr>
          <a:xfrm>
            <a:off x="1750255" y="1554186"/>
            <a:ext cx="10163908" cy="3785652"/>
          </a:xfrm>
          <a:prstGeom prst="rect">
            <a:avLst/>
          </a:prstGeom>
          <a:noFill/>
        </p:spPr>
        <p:txBody>
          <a:bodyPr wrap="square" rtlCol="0">
            <a:spAutoFit/>
          </a:bodyPr>
          <a:lstStyle/>
          <a:p>
            <a:pPr marL="342900" indent="-342900">
              <a:buFont typeface="+mj-lt"/>
              <a:buAutoNum type="arabicPeriod"/>
            </a:pPr>
            <a:r>
              <a:rPr lang="en-US" sz="2000" dirty="0"/>
              <a:t>Finance</a:t>
            </a:r>
          </a:p>
          <a:p>
            <a:pPr marL="342900" indent="-342900">
              <a:buFont typeface="+mj-lt"/>
              <a:buAutoNum type="arabicPeriod"/>
            </a:pPr>
            <a:r>
              <a:rPr lang="en-US" sz="2000" dirty="0"/>
              <a:t>Membership</a:t>
            </a:r>
          </a:p>
          <a:p>
            <a:pPr marL="800100" lvl="1" indent="-342900">
              <a:buFont typeface="Arial" pitchFamily="34" charset="0"/>
              <a:buChar char="•"/>
            </a:pPr>
            <a:r>
              <a:rPr lang="en-US" sz="2000" dirty="0"/>
              <a:t>Membership Item #4: Membership Retention | Improve the retention rate of (youth) lodge members</a:t>
            </a:r>
          </a:p>
          <a:p>
            <a:pPr marL="800100" lvl="1" indent="-342900">
              <a:buFont typeface="Arial" pitchFamily="34" charset="0"/>
              <a:buChar char="•"/>
            </a:pPr>
            <a:r>
              <a:rPr lang="en-US" sz="2000" dirty="0"/>
              <a:t>Membership Item #5: Unit Elections | Conduct unit elections in all troops and teams within a council </a:t>
            </a:r>
          </a:p>
          <a:p>
            <a:pPr marL="342900" indent="-342900">
              <a:buFont typeface="+mj-lt"/>
              <a:buAutoNum type="arabicPeriod"/>
            </a:pPr>
            <a:r>
              <a:rPr lang="en-US" sz="2000" dirty="0"/>
              <a:t>Program</a:t>
            </a:r>
          </a:p>
          <a:p>
            <a:pPr marL="800100" lvl="1" indent="-342900">
              <a:buFont typeface="Arial" pitchFamily="34" charset="0"/>
              <a:buChar char="•"/>
            </a:pPr>
            <a:r>
              <a:rPr lang="en-US" sz="2000" dirty="0"/>
              <a:t>Program Item #7: Lodge Event Participation | Improve lodge membership participation at full lodge events</a:t>
            </a:r>
          </a:p>
          <a:p>
            <a:pPr marL="342900" indent="-342900">
              <a:buFont typeface="+mj-lt"/>
              <a:buAutoNum type="arabicPeriod"/>
            </a:pPr>
            <a:r>
              <a:rPr lang="en-US" sz="2000" dirty="0"/>
              <a:t>Unit Service</a:t>
            </a:r>
          </a:p>
          <a:p>
            <a:pPr marL="342900" indent="-342900">
              <a:buFont typeface="+mj-lt"/>
              <a:buAutoNum type="arabicPeriod"/>
            </a:pPr>
            <a:r>
              <a:rPr lang="en-US" sz="2000" dirty="0"/>
              <a:t>Council Support</a:t>
            </a:r>
          </a:p>
          <a:p>
            <a:pPr marL="342900" indent="-342900">
              <a:buFont typeface="+mj-lt"/>
              <a:buAutoNum type="arabicPeriod"/>
            </a:pPr>
            <a:r>
              <a:rPr lang="en-US" sz="2000" dirty="0"/>
              <a:t>Leadership and Governance</a:t>
            </a:r>
          </a:p>
        </p:txBody>
      </p:sp>
    </p:spTree>
    <p:extLst>
      <p:ext uri="{BB962C8B-B14F-4D97-AF65-F5344CB8AC3E}">
        <p14:creationId xmlns:p14="http://schemas.microsoft.com/office/powerpoint/2010/main" val="1065826500"/>
      </p:ext>
    </p:extLst>
  </p:cSld>
  <p:clrMapOvr>
    <a:masterClrMapping/>
  </p:clrMapOvr>
</p:sld>
</file>

<file path=ppt/theme/theme1.xml><?xml version="1.0" encoding="utf-8"?>
<a:theme xmlns:a="http://schemas.openxmlformats.org/drawingml/2006/main" name="NEXT_PPT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NEXT_Membership_Unit Elections</Template>
  <TotalTime>52</TotalTime>
  <Words>247</Words>
  <Application>Microsoft Office PowerPoint</Application>
  <PresentationFormat>Widescreen</PresentationFormat>
  <Paragraphs>41</Paragraphs>
  <Slides>12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Arial</vt:lpstr>
      <vt:lpstr>Calibri</vt:lpstr>
      <vt:lpstr>Gill Sans MT</vt:lpstr>
      <vt:lpstr>Museo Sans 300</vt:lpstr>
      <vt:lpstr>Museo Slab 300</vt:lpstr>
      <vt:lpstr>Museo Slab 700</vt:lpstr>
      <vt:lpstr>Raleway</vt:lpstr>
      <vt:lpstr>Rockwell</vt:lpstr>
      <vt:lpstr>NEXT_PPT_Template</vt:lpstr>
      <vt:lpstr>Introducing Link Membership Day</vt:lpstr>
      <vt:lpstr>Presenter Information</vt:lpstr>
      <vt:lpstr>Next:  A Second Century</vt:lpstr>
      <vt:lpstr>EXPLORE</vt:lpstr>
      <vt:lpstr>PowerPoint Presentation</vt:lpstr>
      <vt:lpstr>Session Name</vt:lpstr>
      <vt:lpstr>What is a section?</vt:lpstr>
      <vt:lpstr>DREAM</vt:lpstr>
      <vt:lpstr>Journey to Excellence</vt:lpstr>
      <vt:lpstr>DISCOVER</vt:lpstr>
      <vt:lpstr>Link Workflow</vt:lpstr>
      <vt:lpstr>Feedback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wsstephens</dc:creator>
  <cp:lastModifiedBy>wsstephens</cp:lastModifiedBy>
  <cp:revision>11</cp:revision>
  <dcterms:created xsi:type="dcterms:W3CDTF">2016-06-11T18:58:20Z</dcterms:created>
  <dcterms:modified xsi:type="dcterms:W3CDTF">2016-09-08T23:51:41Z</dcterms:modified>
</cp:coreProperties>
</file>