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1"/>
  </p:sldMasterIdLst>
  <p:notesMasterIdLst>
    <p:notesMasterId r:id="rId11"/>
  </p:notesMasterIdLst>
  <p:handoutMasterIdLst>
    <p:handoutMasterId r:id="rId12"/>
  </p:handoutMasterIdLst>
  <p:sldIdLst>
    <p:sldId id="267" r:id="rId2"/>
    <p:sldId id="268" r:id="rId3"/>
    <p:sldId id="257" r:id="rId4"/>
    <p:sldId id="261" r:id="rId5"/>
    <p:sldId id="262" r:id="rId6"/>
    <p:sldId id="263" r:id="rId7"/>
    <p:sldId id="266" r:id="rId8"/>
    <p:sldId id="264" r:id="rId9"/>
    <p:sldId id="265" r:id="rId10"/>
  </p:sldIdLst>
  <p:sldSz cx="12192000" cy="6858000"/>
  <p:notesSz cx="9388475" cy="7102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09" autoAdjust="0"/>
    <p:restoredTop sz="94660"/>
  </p:normalViewPr>
  <p:slideViewPr>
    <p:cSldViewPr snapToGrid="0">
      <p:cViewPr varScale="1">
        <p:scale>
          <a:sx n="63" d="100"/>
          <a:sy n="63" d="100"/>
        </p:scale>
        <p:origin x="970"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68339" cy="356357"/>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sz="quarter" idx="1"/>
          </p:nvPr>
        </p:nvSpPr>
        <p:spPr>
          <a:xfrm>
            <a:off x="5317963" y="1"/>
            <a:ext cx="4068339" cy="356357"/>
          </a:xfrm>
          <a:prstGeom prst="rect">
            <a:avLst/>
          </a:prstGeom>
        </p:spPr>
        <p:txBody>
          <a:bodyPr vert="horz" lIns="94229" tIns="47114" rIns="94229" bIns="47114" rtlCol="0"/>
          <a:lstStyle>
            <a:lvl1pPr algn="r">
              <a:defRPr sz="1200"/>
            </a:lvl1pPr>
          </a:lstStyle>
          <a:p>
            <a:fld id="{9A4AC19C-F18B-4C80-B83D-219F20EC9D46}" type="datetimeFigureOut">
              <a:rPr lang="en-US" smtClean="0"/>
              <a:t>9/8/2016</a:t>
            </a:fld>
            <a:endParaRPr lang="en-US"/>
          </a:p>
        </p:txBody>
      </p:sp>
      <p:sp>
        <p:nvSpPr>
          <p:cNvPr id="4" name="Footer Placeholder 3"/>
          <p:cNvSpPr>
            <a:spLocks noGrp="1"/>
          </p:cNvSpPr>
          <p:nvPr>
            <p:ph type="ftr" sz="quarter" idx="2"/>
          </p:nvPr>
        </p:nvSpPr>
        <p:spPr>
          <a:xfrm>
            <a:off x="0" y="6746119"/>
            <a:ext cx="4068339" cy="356356"/>
          </a:xfrm>
          <a:prstGeom prst="rect">
            <a:avLst/>
          </a:prstGeom>
        </p:spPr>
        <p:txBody>
          <a:bodyPr vert="horz" lIns="94229" tIns="47114" rIns="94229" bIns="47114" rtlCol="0" anchor="b"/>
          <a:lstStyle>
            <a:lvl1pPr algn="l">
              <a:defRPr sz="1200"/>
            </a:lvl1pPr>
          </a:lstStyle>
          <a:p>
            <a:endParaRPr lang="en-US"/>
          </a:p>
        </p:txBody>
      </p:sp>
      <p:sp>
        <p:nvSpPr>
          <p:cNvPr id="5" name="Slide Number Placeholder 4"/>
          <p:cNvSpPr>
            <a:spLocks noGrp="1"/>
          </p:cNvSpPr>
          <p:nvPr>
            <p:ph type="sldNum" sz="quarter" idx="3"/>
          </p:nvPr>
        </p:nvSpPr>
        <p:spPr>
          <a:xfrm>
            <a:off x="5317963" y="6746119"/>
            <a:ext cx="4068339" cy="356356"/>
          </a:xfrm>
          <a:prstGeom prst="rect">
            <a:avLst/>
          </a:prstGeom>
        </p:spPr>
        <p:txBody>
          <a:bodyPr vert="horz" lIns="94229" tIns="47114" rIns="94229" bIns="47114" rtlCol="0" anchor="b"/>
          <a:lstStyle>
            <a:lvl1pPr algn="r">
              <a:defRPr sz="1200"/>
            </a:lvl1pPr>
          </a:lstStyle>
          <a:p>
            <a:fld id="{1E76993B-FF79-4B34-8E13-E4458B2DF7D0}" type="slidenum">
              <a:rPr lang="en-US" smtClean="0"/>
              <a:t>‹#›</a:t>
            </a:fld>
            <a:endParaRPr lang="en-US"/>
          </a:p>
        </p:txBody>
      </p:sp>
    </p:spTree>
    <p:extLst>
      <p:ext uri="{BB962C8B-B14F-4D97-AF65-F5344CB8AC3E}">
        <p14:creationId xmlns:p14="http://schemas.microsoft.com/office/powerpoint/2010/main" val="19929047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68763" cy="3556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318125" y="0"/>
            <a:ext cx="4068763" cy="355600"/>
          </a:xfrm>
          <a:prstGeom prst="rect">
            <a:avLst/>
          </a:prstGeom>
        </p:spPr>
        <p:txBody>
          <a:bodyPr vert="horz" lIns="91440" tIns="45720" rIns="91440" bIns="45720" rtlCol="0"/>
          <a:lstStyle>
            <a:lvl1pPr algn="r">
              <a:defRPr sz="1200"/>
            </a:lvl1pPr>
          </a:lstStyle>
          <a:p>
            <a:fld id="{1574852C-7BE7-4E4C-BC9F-5AE9871BD04A}" type="datetimeFigureOut">
              <a:rPr lang="en-US" smtClean="0"/>
              <a:t>9/8/2016</a:t>
            </a:fld>
            <a:endParaRPr lang="en-US"/>
          </a:p>
        </p:txBody>
      </p:sp>
      <p:sp>
        <p:nvSpPr>
          <p:cNvPr id="4" name="Slide Image Placeholder 3"/>
          <p:cNvSpPr>
            <a:spLocks noGrp="1" noRot="1" noChangeAspect="1"/>
          </p:cNvSpPr>
          <p:nvPr>
            <p:ph type="sldImg" idx="2"/>
          </p:nvPr>
        </p:nvSpPr>
        <p:spPr>
          <a:xfrm>
            <a:off x="2563813" y="887413"/>
            <a:ext cx="4260850" cy="23971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38213" y="3417888"/>
            <a:ext cx="7512050" cy="27971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746875"/>
            <a:ext cx="4068763" cy="3556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318125" y="6746875"/>
            <a:ext cx="4068763" cy="355600"/>
          </a:xfrm>
          <a:prstGeom prst="rect">
            <a:avLst/>
          </a:prstGeom>
        </p:spPr>
        <p:txBody>
          <a:bodyPr vert="horz" lIns="91440" tIns="45720" rIns="91440" bIns="45720" rtlCol="0" anchor="b"/>
          <a:lstStyle>
            <a:lvl1pPr algn="r">
              <a:defRPr sz="1200"/>
            </a:lvl1pPr>
          </a:lstStyle>
          <a:p>
            <a:fld id="{8E153C61-29B8-427B-8F0B-1963A1816B55}" type="slidenum">
              <a:rPr lang="en-US" smtClean="0"/>
              <a:t>‹#›</a:t>
            </a:fld>
            <a:endParaRPr lang="en-US"/>
          </a:p>
        </p:txBody>
      </p:sp>
    </p:spTree>
    <p:extLst>
      <p:ext uri="{BB962C8B-B14F-4D97-AF65-F5344CB8AC3E}">
        <p14:creationId xmlns:p14="http://schemas.microsoft.com/office/powerpoint/2010/main" val="40760337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are Unit Elections?  Why</a:t>
            </a:r>
            <a:r>
              <a:rPr lang="en-US" baseline="0" dirty="0"/>
              <a:t> are they important?  What is the goal/purpose of an Election?  Of this Session?  </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Trainer Instructions: </a:t>
            </a:r>
            <a:r>
              <a:rPr lang="en-US" sz="1200" kern="1200" dirty="0">
                <a:solidFill>
                  <a:schemeClr val="tx1"/>
                </a:solidFill>
                <a:effectLst/>
                <a:latin typeface="+mn-lt"/>
                <a:ea typeface="+mn-ea"/>
                <a:cs typeface="+mn-cs"/>
              </a:rPr>
              <a:t>Use these first couple of minutes of your session to introduce what you will be discussing, and what the ultimate end goal will be.  (Using the </a:t>
            </a:r>
            <a:r>
              <a:rPr lang="en-US" sz="1200" kern="1200" dirty="0" err="1">
                <a:solidFill>
                  <a:schemeClr val="tx1"/>
                </a:solidFill>
                <a:effectLst/>
                <a:latin typeface="+mn-lt"/>
                <a:ea typeface="+mn-ea"/>
                <a:cs typeface="+mn-cs"/>
              </a:rPr>
              <a:t>LeaderX</a:t>
            </a:r>
            <a:r>
              <a:rPr lang="en-US" sz="1200" kern="1200" dirty="0">
                <a:solidFill>
                  <a:schemeClr val="tx1"/>
                </a:solidFill>
                <a:effectLst/>
                <a:latin typeface="+mn-lt"/>
                <a:ea typeface="+mn-ea"/>
                <a:cs typeface="+mn-cs"/>
              </a:rPr>
              <a:t> model to identify what we can do differently with Unit Elections and better understand why they are important.)</a:t>
            </a:r>
          </a:p>
          <a:p>
            <a:endParaRPr lang="en-US" dirty="0"/>
          </a:p>
        </p:txBody>
      </p:sp>
      <p:sp>
        <p:nvSpPr>
          <p:cNvPr id="4" name="Slide Number Placeholder 3"/>
          <p:cNvSpPr>
            <a:spLocks noGrp="1"/>
          </p:cNvSpPr>
          <p:nvPr>
            <p:ph type="sldNum" sz="quarter" idx="10"/>
          </p:nvPr>
        </p:nvSpPr>
        <p:spPr/>
        <p:txBody>
          <a:bodyPr/>
          <a:lstStyle/>
          <a:p>
            <a:fld id="{8E153C61-29B8-427B-8F0B-1963A1816B55}" type="slidenum">
              <a:rPr lang="en-US" smtClean="0"/>
              <a:t>4</a:t>
            </a:fld>
            <a:endParaRPr lang="en-US"/>
          </a:p>
        </p:txBody>
      </p:sp>
    </p:spTree>
    <p:extLst>
      <p:ext uri="{BB962C8B-B14F-4D97-AF65-F5344CB8AC3E}">
        <p14:creationId xmlns:p14="http://schemas.microsoft.com/office/powerpoint/2010/main" val="18083170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Who are we serving with Unit Elections?  What do the people we are serving feel and/or think about Unit Elections?  What do the Unit Election Teams think?  What are some new ideas for Unit Elections?  How can we be more creative with our election process, and the manner in which they are conducted?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Trainer Instructions: </a:t>
            </a:r>
            <a:r>
              <a:rPr lang="en-US" sz="1200" kern="1200" dirty="0">
                <a:solidFill>
                  <a:schemeClr val="tx1"/>
                </a:solidFill>
                <a:effectLst/>
                <a:latin typeface="+mn-lt"/>
                <a:ea typeface="+mn-ea"/>
                <a:cs typeface="+mn-cs"/>
              </a:rPr>
              <a:t>Use this time to discuss the appropriate questions above.   Solicit Feedback from participants about their Unit Elections.  Encourage them to put themselves into the </a:t>
            </a:r>
            <a:r>
              <a:rPr lang="en-US" sz="1200" kern="1200" dirty="0" err="1">
                <a:solidFill>
                  <a:schemeClr val="tx1"/>
                </a:solidFill>
                <a:effectLst/>
                <a:latin typeface="+mn-lt"/>
                <a:ea typeface="+mn-ea"/>
                <a:cs typeface="+mn-cs"/>
              </a:rPr>
              <a:t>LeaderX</a:t>
            </a:r>
            <a:r>
              <a:rPr lang="en-US" sz="1200" kern="1200" dirty="0">
                <a:solidFill>
                  <a:schemeClr val="tx1"/>
                </a:solidFill>
                <a:effectLst/>
                <a:latin typeface="+mn-lt"/>
                <a:ea typeface="+mn-ea"/>
                <a:cs typeface="+mn-cs"/>
              </a:rPr>
              <a:t> model.  Ask the about some of the best practices that their Lodge/Chapter may use.  How can we be creative with our elections?</a:t>
            </a:r>
          </a:p>
        </p:txBody>
      </p:sp>
      <p:sp>
        <p:nvSpPr>
          <p:cNvPr id="4" name="Slide Number Placeholder 3"/>
          <p:cNvSpPr>
            <a:spLocks noGrp="1"/>
          </p:cNvSpPr>
          <p:nvPr>
            <p:ph type="sldNum" sz="quarter" idx="10"/>
          </p:nvPr>
        </p:nvSpPr>
        <p:spPr/>
        <p:txBody>
          <a:bodyPr/>
          <a:lstStyle/>
          <a:p>
            <a:fld id="{8E153C61-29B8-427B-8F0B-1963A1816B55}" type="slidenum">
              <a:rPr lang="en-US" smtClean="0"/>
              <a:t>5</a:t>
            </a:fld>
            <a:endParaRPr lang="en-US"/>
          </a:p>
        </p:txBody>
      </p:sp>
    </p:spTree>
    <p:extLst>
      <p:ext uri="{BB962C8B-B14F-4D97-AF65-F5344CB8AC3E}">
        <p14:creationId xmlns:p14="http://schemas.microsoft.com/office/powerpoint/2010/main" val="11350850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200" kern="1200" dirty="0">
                <a:solidFill>
                  <a:schemeClr val="tx1"/>
                </a:solidFill>
                <a:effectLst/>
                <a:latin typeface="+mn-lt"/>
                <a:ea typeface="+mn-ea"/>
                <a:cs typeface="+mn-cs"/>
              </a:rPr>
              <a:t>Implement and demonstrate/conduct a unit election.  Use the YouTube videos above to aid in the instruction of how to conduct a Unit Election</a:t>
            </a:r>
          </a:p>
          <a:p>
            <a:pPr lvl="1"/>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Trainer Instructions: </a:t>
            </a:r>
            <a:r>
              <a:rPr lang="en-US" sz="1200" kern="1200" dirty="0">
                <a:solidFill>
                  <a:schemeClr val="tx1"/>
                </a:solidFill>
                <a:effectLst/>
                <a:latin typeface="+mn-lt"/>
                <a:ea typeface="+mn-ea"/>
                <a:cs typeface="+mn-cs"/>
              </a:rPr>
              <a:t>Show the above videos for reference as to what to talk about at an election (9:03), as well as how to properly conduct an election (5:29). – (Total of 14:32.00)  Use the remaining time to discuss more ways of bettering elections.  You can also mention the possibility of promoting camping while at a Unit Election.</a:t>
            </a:r>
          </a:p>
          <a:p>
            <a:r>
              <a:rPr lang="en-US" sz="1200" kern="1200" dirty="0">
                <a:solidFill>
                  <a:schemeClr val="tx1"/>
                </a:solidFill>
                <a:effectLst/>
                <a:latin typeface="+mn-lt"/>
                <a:ea typeface="+mn-ea"/>
                <a:cs typeface="+mn-cs"/>
              </a:rPr>
              <a:t> </a:t>
            </a:r>
            <a:endParaRPr lang="en-US" sz="18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Implement and demonstrate/conduct a unit election.  Use the YouTube videos above to aid in the instruction of how to conduct a Unit Election.</a:t>
            </a:r>
            <a:r>
              <a:rPr lang="en-US" dirty="0">
                <a:effectLst/>
              </a:rPr>
              <a:t> </a:t>
            </a:r>
          </a:p>
          <a:p>
            <a:endParaRPr lang="en-US" dirty="0">
              <a:effectLst/>
            </a:endParaRPr>
          </a:p>
          <a:p>
            <a:r>
              <a:rPr lang="en-US" dirty="0">
                <a:effectLst/>
              </a:rPr>
              <a:t>*** Videos above are linked with Syllabus videos***</a:t>
            </a:r>
            <a:endParaRPr lang="en-US" dirty="0"/>
          </a:p>
        </p:txBody>
      </p:sp>
      <p:sp>
        <p:nvSpPr>
          <p:cNvPr id="4" name="Slide Number Placeholder 3"/>
          <p:cNvSpPr>
            <a:spLocks noGrp="1"/>
          </p:cNvSpPr>
          <p:nvPr>
            <p:ph type="sldNum" sz="quarter" idx="10"/>
          </p:nvPr>
        </p:nvSpPr>
        <p:spPr/>
        <p:txBody>
          <a:bodyPr/>
          <a:lstStyle/>
          <a:p>
            <a:fld id="{8E153C61-29B8-427B-8F0B-1963A1816B55}" type="slidenum">
              <a:rPr lang="en-US" smtClean="0"/>
              <a:t>6</a:t>
            </a:fld>
            <a:endParaRPr lang="en-US"/>
          </a:p>
        </p:txBody>
      </p:sp>
    </p:spTree>
    <p:extLst>
      <p:ext uri="{BB962C8B-B14F-4D97-AF65-F5344CB8AC3E}">
        <p14:creationId xmlns:p14="http://schemas.microsoft.com/office/powerpoint/2010/main" val="27764448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How can we make this more effective?  How can we develop a better program around insights gained from the </a:t>
            </a:r>
            <a:r>
              <a:rPr lang="en-US" sz="1200" kern="1200" dirty="0" err="1">
                <a:solidFill>
                  <a:schemeClr val="tx1"/>
                </a:solidFill>
                <a:effectLst/>
                <a:latin typeface="+mn-lt"/>
                <a:ea typeface="+mn-ea"/>
                <a:cs typeface="+mn-cs"/>
              </a:rPr>
              <a:t>LeaderX</a:t>
            </a:r>
            <a:r>
              <a:rPr lang="en-US" sz="1200" kern="1200" dirty="0">
                <a:solidFill>
                  <a:schemeClr val="tx1"/>
                </a:solidFill>
                <a:effectLst/>
                <a:latin typeface="+mn-lt"/>
                <a:ea typeface="+mn-ea"/>
                <a:cs typeface="+mn-cs"/>
              </a:rPr>
              <a:t> Model?</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Trainer Instructions: </a:t>
            </a:r>
            <a:r>
              <a:rPr lang="en-US" sz="1200" kern="1200" dirty="0">
                <a:solidFill>
                  <a:schemeClr val="tx1"/>
                </a:solidFill>
                <a:effectLst/>
                <a:latin typeface="+mn-lt"/>
                <a:ea typeface="+mn-ea"/>
                <a:cs typeface="+mn-cs"/>
              </a:rPr>
              <a:t>Solicit feedback for the above questions.  Recap what was discussed in the videos, and encourage participation with creativity an ways for improvement.</a:t>
            </a:r>
          </a:p>
          <a:p>
            <a:endParaRPr lang="en-US" dirty="0"/>
          </a:p>
        </p:txBody>
      </p:sp>
      <p:sp>
        <p:nvSpPr>
          <p:cNvPr id="4" name="Slide Number Placeholder 3"/>
          <p:cNvSpPr>
            <a:spLocks noGrp="1"/>
          </p:cNvSpPr>
          <p:nvPr>
            <p:ph type="sldNum" sz="quarter" idx="10"/>
          </p:nvPr>
        </p:nvSpPr>
        <p:spPr/>
        <p:txBody>
          <a:bodyPr/>
          <a:lstStyle/>
          <a:p>
            <a:fld id="{8E153C61-29B8-427B-8F0B-1963A1816B55}" type="slidenum">
              <a:rPr lang="en-US" smtClean="0"/>
              <a:t>8</a:t>
            </a:fld>
            <a:endParaRPr lang="en-US"/>
          </a:p>
        </p:txBody>
      </p:sp>
    </p:spTree>
    <p:extLst>
      <p:ext uri="{BB962C8B-B14F-4D97-AF65-F5344CB8AC3E}">
        <p14:creationId xmlns:p14="http://schemas.microsoft.com/office/powerpoint/2010/main" val="12107933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What have we learned?  What can we do differently to better convey the ideas and importance of the Order of the Arrow?</a:t>
            </a:r>
          </a:p>
          <a:p>
            <a:endParaRPr lang="en-US" dirty="0"/>
          </a:p>
        </p:txBody>
      </p:sp>
      <p:sp>
        <p:nvSpPr>
          <p:cNvPr id="4" name="Slide Number Placeholder 3"/>
          <p:cNvSpPr>
            <a:spLocks noGrp="1"/>
          </p:cNvSpPr>
          <p:nvPr>
            <p:ph type="sldNum" sz="quarter" idx="10"/>
          </p:nvPr>
        </p:nvSpPr>
        <p:spPr/>
        <p:txBody>
          <a:bodyPr/>
          <a:lstStyle/>
          <a:p>
            <a:fld id="{8E153C61-29B8-427B-8F0B-1963A1816B55}" type="slidenum">
              <a:rPr lang="en-US" smtClean="0"/>
              <a:t>9</a:t>
            </a:fld>
            <a:endParaRPr lang="en-US"/>
          </a:p>
        </p:txBody>
      </p:sp>
    </p:spTree>
    <p:extLst>
      <p:ext uri="{BB962C8B-B14F-4D97-AF65-F5344CB8AC3E}">
        <p14:creationId xmlns:p14="http://schemas.microsoft.com/office/powerpoint/2010/main" val="31890450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919707" y="2865438"/>
            <a:ext cx="7357893" cy="1470025"/>
          </a:xfrm>
        </p:spPr>
        <p:txBody>
          <a:bodyPr/>
          <a:lstStyle>
            <a:lvl1pPr algn="r">
              <a:defRPr b="0" i="0">
                <a:latin typeface="Museo Slab 700"/>
                <a:cs typeface="Museo Slab 700"/>
              </a:defRPr>
            </a:lvl1pPr>
          </a:lstStyle>
          <a:p>
            <a:r>
              <a:rPr lang="en-US"/>
              <a:t>Click to edit Master title style</a:t>
            </a:r>
            <a:endParaRPr lang="en-US" dirty="0"/>
          </a:p>
        </p:txBody>
      </p:sp>
      <p:sp>
        <p:nvSpPr>
          <p:cNvPr id="3" name="Subtitle 2"/>
          <p:cNvSpPr>
            <a:spLocks noGrp="1"/>
          </p:cNvSpPr>
          <p:nvPr>
            <p:ph type="subTitle" idx="1"/>
          </p:nvPr>
        </p:nvSpPr>
        <p:spPr>
          <a:xfrm>
            <a:off x="2743200" y="4628183"/>
            <a:ext cx="8534400" cy="1752600"/>
          </a:xfrm>
        </p:spPr>
        <p:txBody>
          <a:bodyPr/>
          <a:lstStyle>
            <a:lvl1pPr marL="0" indent="0" algn="r">
              <a:buNone/>
              <a:defRPr b="0" i="0">
                <a:solidFill>
                  <a:schemeClr val="tx1">
                    <a:tint val="75000"/>
                  </a:schemeClr>
                </a:solidFill>
                <a:latin typeface="Museo Slab 300"/>
                <a:cs typeface="Museo Slab 30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794689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600" b="0" i="0">
                <a:latin typeface="Museo Slab 700"/>
                <a:cs typeface="Museo Slab 70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b="0" i="0">
                <a:latin typeface="Museo Sans 300"/>
                <a:cs typeface="Museo Sans 300"/>
              </a:defRPr>
            </a:lvl1pPr>
            <a:lvl2pPr>
              <a:defRPr b="0" i="0">
                <a:latin typeface="Museo Sans 300"/>
                <a:cs typeface="Museo Sans 300"/>
              </a:defRPr>
            </a:lvl2pPr>
            <a:lvl3pPr>
              <a:defRPr b="0" i="0">
                <a:latin typeface="Museo Sans 300"/>
                <a:cs typeface="Museo Sans 300"/>
              </a:defRPr>
            </a:lvl3pPr>
            <a:lvl4pPr>
              <a:defRPr b="0" i="0">
                <a:latin typeface="Museo Sans 300"/>
                <a:cs typeface="Museo Sans 300"/>
              </a:defRPr>
            </a:lvl4pPr>
            <a:lvl5pPr>
              <a:defRPr b="0" i="0">
                <a:latin typeface="Museo Sans 300"/>
                <a:cs typeface="Museo Sans 30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500581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78462" y="274638"/>
            <a:ext cx="9203937" cy="1143000"/>
          </a:xfrm>
        </p:spPr>
        <p:txBody>
          <a:bodyPr>
            <a:normAutofit/>
          </a:bodyPr>
          <a:lstStyle>
            <a:lvl1pPr algn="l">
              <a:defRPr sz="3600" b="0" i="0">
                <a:latin typeface="Museo Slab 700"/>
                <a:cs typeface="Museo Slab 70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b="0" i="0">
                <a:latin typeface="Museo Sans 300"/>
                <a:cs typeface="Museo Sans 300"/>
              </a:defRPr>
            </a:lvl1pPr>
            <a:lvl2pPr>
              <a:defRPr b="0" i="0">
                <a:latin typeface="Museo Sans 300"/>
                <a:cs typeface="Museo Sans 300"/>
              </a:defRPr>
            </a:lvl2pPr>
            <a:lvl3pPr>
              <a:defRPr b="0" i="0">
                <a:latin typeface="Museo Sans 300"/>
                <a:cs typeface="Museo Sans 300"/>
              </a:defRPr>
            </a:lvl3pPr>
            <a:lvl4pPr>
              <a:defRPr b="0" i="0">
                <a:latin typeface="Museo Sans 300"/>
                <a:cs typeface="Museo Sans 300"/>
              </a:defRPr>
            </a:lvl4pPr>
            <a:lvl5pPr>
              <a:defRPr b="0" i="0">
                <a:latin typeface="Museo Sans 300"/>
                <a:cs typeface="Museo Sans 30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524603217"/>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0"/>
            <a:ext cx="10396902" cy="3194903"/>
          </a:xfrm>
        </p:spPr>
        <p:txBody>
          <a:bodyPr anchor="ctr">
            <a:normAutofit/>
          </a:bodyPr>
          <a:lstStyle>
            <a:lvl1pPr algn="ctr">
              <a:defRPr sz="4800"/>
            </a:lvl1pPr>
          </a:lstStyle>
          <a:p>
            <a:r>
              <a:rPr lang="en-US"/>
              <a:t>Click to edit Master title style</a:t>
            </a:r>
            <a:endParaRPr lang="en-US" dirty="0"/>
          </a:p>
        </p:txBody>
      </p:sp>
      <p:sp>
        <p:nvSpPr>
          <p:cNvPr id="4" name="Text Placeholder 3"/>
          <p:cNvSpPr>
            <a:spLocks noGrp="1"/>
          </p:cNvSpPr>
          <p:nvPr>
            <p:ph type="body" sz="half" idx="2"/>
          </p:nvPr>
        </p:nvSpPr>
        <p:spPr>
          <a:xfrm>
            <a:off x="685779" y="4106333"/>
            <a:ext cx="10394729" cy="1273606"/>
          </a:xfrm>
        </p:spPr>
        <p:txBody>
          <a:bodyPr anchor="ct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D4B9363-8B87-41B7-9F8E-64519CBB8F34}" type="datetimeFigureOut">
              <a:rPr lang="en-US" dirty="0"/>
              <a:t>9/8/2016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4113535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7649AC-CB8F-4FF1-9A34-5861C74DD0A7}" type="datetimeFigureOut">
              <a:rPr lang="en-US" dirty="0"/>
              <a:t>9/8/2016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402434135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7"/>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82590281"/>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Lst>
  <p:hf sldNum="0" hdr="0" ftr="0" dt="0"/>
  <p:txStyles>
    <p:titleStyle>
      <a:lvl1pPr algn="l" defTabSz="457200" rtl="0" eaLnBrk="1" latinLnBrk="0" hangingPunct="1">
        <a:spcBef>
          <a:spcPct val="0"/>
        </a:spcBef>
        <a:buNone/>
        <a:defRPr sz="3600" b="0" i="0" kern="1200">
          <a:solidFill>
            <a:schemeClr val="tx1"/>
          </a:solidFill>
          <a:latin typeface="Museo Slab 700"/>
          <a:ea typeface="+mj-ea"/>
          <a:cs typeface="Museo Slab 700"/>
        </a:defRPr>
      </a:lvl1pPr>
    </p:titleStyle>
    <p:bodyStyle>
      <a:lvl1pPr marL="342900" indent="-342900" algn="l" defTabSz="457200" rtl="0" eaLnBrk="1" latinLnBrk="0" hangingPunct="1">
        <a:spcBef>
          <a:spcPct val="20000"/>
        </a:spcBef>
        <a:buFont typeface="Arial"/>
        <a:buChar char="•"/>
        <a:defRPr sz="3200" b="0" i="0" kern="1200">
          <a:solidFill>
            <a:schemeClr val="tx1"/>
          </a:solidFill>
          <a:latin typeface="Museo Sans 300"/>
          <a:ea typeface="+mn-ea"/>
          <a:cs typeface="Museo Sans 300"/>
        </a:defRPr>
      </a:lvl1pPr>
      <a:lvl2pPr marL="742950" indent="-285750" algn="l" defTabSz="457200" rtl="0" eaLnBrk="1" latinLnBrk="0" hangingPunct="1">
        <a:spcBef>
          <a:spcPct val="20000"/>
        </a:spcBef>
        <a:buFont typeface="Arial"/>
        <a:buChar char="–"/>
        <a:defRPr sz="2800" b="0" i="0" kern="1200">
          <a:solidFill>
            <a:schemeClr val="tx1"/>
          </a:solidFill>
          <a:latin typeface="Museo Sans 300"/>
          <a:ea typeface="+mn-ea"/>
          <a:cs typeface="Museo Sans 300"/>
        </a:defRPr>
      </a:lvl2pPr>
      <a:lvl3pPr marL="1143000" indent="-228600" algn="l" defTabSz="457200" rtl="0" eaLnBrk="1" latinLnBrk="0" hangingPunct="1">
        <a:spcBef>
          <a:spcPct val="20000"/>
        </a:spcBef>
        <a:buFont typeface="Arial"/>
        <a:buChar char="•"/>
        <a:defRPr sz="2400" b="0" i="0" kern="1200">
          <a:solidFill>
            <a:schemeClr val="tx1"/>
          </a:solidFill>
          <a:latin typeface="Museo Sans 300"/>
          <a:ea typeface="+mn-ea"/>
          <a:cs typeface="Museo Sans 300"/>
        </a:defRPr>
      </a:lvl3pPr>
      <a:lvl4pPr marL="1600200" indent="-228600" algn="l" defTabSz="457200" rtl="0" eaLnBrk="1" latinLnBrk="0" hangingPunct="1">
        <a:spcBef>
          <a:spcPct val="20000"/>
        </a:spcBef>
        <a:buFont typeface="Arial"/>
        <a:buChar char="–"/>
        <a:defRPr sz="2000" b="0" i="0" kern="1200">
          <a:solidFill>
            <a:schemeClr val="tx1"/>
          </a:solidFill>
          <a:latin typeface="Museo Sans 300"/>
          <a:ea typeface="+mn-ea"/>
          <a:cs typeface="Museo Sans 300"/>
        </a:defRPr>
      </a:lvl4pPr>
      <a:lvl5pPr marL="2057400" indent="-228600" algn="l" defTabSz="457200" rtl="0" eaLnBrk="1" latinLnBrk="0" hangingPunct="1">
        <a:spcBef>
          <a:spcPct val="20000"/>
        </a:spcBef>
        <a:buFont typeface="Arial"/>
        <a:buChar char="»"/>
        <a:defRPr sz="2000" b="0" i="0" kern="1200">
          <a:solidFill>
            <a:schemeClr val="tx1"/>
          </a:solidFill>
          <a:latin typeface="Museo Sans 300"/>
          <a:ea typeface="+mn-ea"/>
          <a:cs typeface="Museo Sans 30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hyperlink" Target="http://www.oa-bsa.org/uploads/resources/lodgeresourcepak/lodge_conducting_unit_election.mp4" TargetMode="External"/><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hyperlink" Target="http://www.oa-bsa.org/uploads/resources/lodgeresourcepak/lodge_unit_elections.mp4" TargetMode="Externa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5.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i="1" dirty="0">
                <a:latin typeface="Rockwell" panose="02060603020205020403" pitchFamily="18" charset="0"/>
              </a:rPr>
              <a:t>Unit Elections</a:t>
            </a:r>
            <a:br>
              <a:rPr lang="en-US" i="1" dirty="0">
                <a:latin typeface="Rockwell" panose="02060603020205020403" pitchFamily="18" charset="0"/>
              </a:rPr>
            </a:br>
            <a:r>
              <a:rPr lang="en-US" b="1" dirty="0">
                <a:latin typeface="Rockwell" panose="02060603020205020403" pitchFamily="18" charset="0"/>
              </a:rPr>
              <a:t>Membership Day</a:t>
            </a:r>
            <a:endParaRPr lang="en-US" sz="3200" b="1" dirty="0">
              <a:latin typeface="Rockwell" panose="02060603020205020403" pitchFamily="18" charset="0"/>
            </a:endParaRPr>
          </a:p>
        </p:txBody>
      </p:sp>
      <p:sp>
        <p:nvSpPr>
          <p:cNvPr id="3" name="Subtitle 2"/>
          <p:cNvSpPr>
            <a:spLocks noGrp="1"/>
          </p:cNvSpPr>
          <p:nvPr>
            <p:ph type="subTitle" idx="1"/>
          </p:nvPr>
        </p:nvSpPr>
        <p:spPr/>
        <p:txBody>
          <a:bodyPr/>
          <a:lstStyle/>
          <a:p>
            <a:r>
              <a:rPr lang="en-US" dirty="0">
                <a:latin typeface="Gill Sans MT" panose="020B0502020104020203" pitchFamily="34" charset="0"/>
              </a:rPr>
              <a:t>NEXT: A New Century</a:t>
            </a:r>
          </a:p>
        </p:txBody>
      </p:sp>
    </p:spTree>
    <p:extLst>
      <p:ext uri="{BB962C8B-B14F-4D97-AF65-F5344CB8AC3E}">
        <p14:creationId xmlns:p14="http://schemas.microsoft.com/office/powerpoint/2010/main" val="662558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Presenter Information</a:t>
            </a:r>
          </a:p>
        </p:txBody>
      </p:sp>
      <p:sp>
        <p:nvSpPr>
          <p:cNvPr id="3" name="Content Placeholder 2"/>
          <p:cNvSpPr>
            <a:spLocks noGrp="1"/>
          </p:cNvSpPr>
          <p:nvPr>
            <p:ph idx="1"/>
          </p:nvPr>
        </p:nvSpPr>
        <p:spPr>
          <a:xfrm>
            <a:off x="1981200" y="1600201"/>
            <a:ext cx="3143250" cy="1885950"/>
          </a:xfrm>
        </p:spPr>
        <p:txBody>
          <a:bodyPr/>
          <a:lstStyle/>
          <a:p>
            <a:pPr marL="0" indent="0">
              <a:buNone/>
            </a:pPr>
            <a:r>
              <a:rPr lang="en-US" dirty="0"/>
              <a:t>Name</a:t>
            </a:r>
          </a:p>
          <a:p>
            <a:pPr marL="0" indent="0">
              <a:buNone/>
            </a:pPr>
            <a:r>
              <a:rPr lang="en-US" dirty="0"/>
              <a:t>Phone Number</a:t>
            </a:r>
          </a:p>
          <a:p>
            <a:pPr marL="0" indent="0">
              <a:buNone/>
            </a:pPr>
            <a:r>
              <a:rPr lang="en-US" dirty="0"/>
              <a:t>Email</a:t>
            </a:r>
          </a:p>
        </p:txBody>
      </p:sp>
      <p:sp>
        <p:nvSpPr>
          <p:cNvPr id="4" name="Content Placeholder 2"/>
          <p:cNvSpPr txBox="1">
            <a:spLocks/>
          </p:cNvSpPr>
          <p:nvPr/>
        </p:nvSpPr>
        <p:spPr>
          <a:xfrm>
            <a:off x="5124450" y="1600202"/>
            <a:ext cx="5086350" cy="188595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b="0" i="0" kern="1200">
                <a:solidFill>
                  <a:schemeClr val="tx1"/>
                </a:solidFill>
                <a:latin typeface="Raleway" panose="020B0503030101060003" pitchFamily="34" charset="0"/>
                <a:ea typeface="+mn-ea"/>
                <a:cs typeface="Raleway" panose="020B0503030101060003" pitchFamily="34" charset="0"/>
              </a:defRPr>
            </a:lvl1pPr>
            <a:lvl2pPr marL="742950" indent="-285750" algn="l" defTabSz="457200" rtl="0" eaLnBrk="1" latinLnBrk="0" hangingPunct="1">
              <a:spcBef>
                <a:spcPct val="20000"/>
              </a:spcBef>
              <a:buFont typeface="Arial"/>
              <a:buChar char="–"/>
              <a:defRPr sz="2800" b="0" i="0" kern="1200">
                <a:solidFill>
                  <a:schemeClr val="tx1"/>
                </a:solidFill>
                <a:latin typeface="Raleway" panose="020B0503030101060003" pitchFamily="34" charset="0"/>
                <a:ea typeface="+mn-ea"/>
                <a:cs typeface="Raleway" panose="020B0503030101060003" pitchFamily="34" charset="0"/>
              </a:defRPr>
            </a:lvl2pPr>
            <a:lvl3pPr marL="1143000" indent="-228600" algn="l" defTabSz="457200" rtl="0" eaLnBrk="1" latinLnBrk="0" hangingPunct="1">
              <a:spcBef>
                <a:spcPct val="20000"/>
              </a:spcBef>
              <a:buFont typeface="Arial"/>
              <a:buChar char="•"/>
              <a:defRPr sz="2400" b="0" i="0" kern="1200">
                <a:solidFill>
                  <a:schemeClr val="tx1"/>
                </a:solidFill>
                <a:latin typeface="Raleway" panose="020B0503030101060003" pitchFamily="34" charset="0"/>
                <a:ea typeface="+mn-ea"/>
                <a:cs typeface="Raleway" panose="020B0503030101060003" pitchFamily="34" charset="0"/>
              </a:defRPr>
            </a:lvl3pPr>
            <a:lvl4pPr marL="1600200" indent="-228600" algn="l" defTabSz="457200" rtl="0" eaLnBrk="1" latinLnBrk="0" hangingPunct="1">
              <a:spcBef>
                <a:spcPct val="20000"/>
              </a:spcBef>
              <a:buFont typeface="Arial"/>
              <a:buChar char="–"/>
              <a:defRPr sz="2000" b="0" i="0" kern="1200">
                <a:solidFill>
                  <a:schemeClr val="tx1"/>
                </a:solidFill>
                <a:latin typeface="Raleway" panose="020B0503030101060003" pitchFamily="34" charset="0"/>
                <a:ea typeface="+mn-ea"/>
                <a:cs typeface="Raleway" panose="020B0503030101060003" pitchFamily="34" charset="0"/>
              </a:defRPr>
            </a:lvl4pPr>
            <a:lvl5pPr marL="2057400" indent="-228600" algn="l" defTabSz="457200" rtl="0" eaLnBrk="1" latinLnBrk="0" hangingPunct="1">
              <a:spcBef>
                <a:spcPct val="20000"/>
              </a:spcBef>
              <a:buFont typeface="Arial"/>
              <a:buChar char="»"/>
              <a:defRPr sz="2000" b="0" i="0" kern="1200">
                <a:solidFill>
                  <a:schemeClr val="tx1"/>
                </a:solidFill>
                <a:latin typeface="Raleway" panose="020B0503030101060003" pitchFamily="34" charset="0"/>
                <a:ea typeface="+mn-ea"/>
                <a:cs typeface="Raleway" panose="020B05030301010600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dirty="0">
                <a:latin typeface="Gill Sans MT" panose="020B0502020104020203" pitchFamily="34" charset="0"/>
              </a:rPr>
              <a:t>&lt;Name&gt;</a:t>
            </a:r>
          </a:p>
          <a:p>
            <a:pPr marL="0" indent="0">
              <a:buNone/>
            </a:pPr>
            <a:r>
              <a:rPr lang="en-US" dirty="0">
                <a:latin typeface="Gill Sans MT" panose="020B0502020104020203" pitchFamily="34" charset="0"/>
              </a:rPr>
              <a:t>&lt;Phone Number&gt;</a:t>
            </a:r>
          </a:p>
          <a:p>
            <a:pPr marL="0" indent="0">
              <a:buNone/>
            </a:pPr>
            <a:r>
              <a:rPr lang="en-US" dirty="0">
                <a:latin typeface="Gill Sans MT" panose="020B0502020104020203" pitchFamily="34" charset="0"/>
              </a:rPr>
              <a:t>&lt;Email&gt;</a:t>
            </a:r>
          </a:p>
        </p:txBody>
      </p:sp>
    </p:spTree>
    <p:extLst>
      <p:ext uri="{BB962C8B-B14F-4D97-AF65-F5344CB8AC3E}">
        <p14:creationId xmlns:p14="http://schemas.microsoft.com/office/powerpoint/2010/main" val="3527817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1"/>
            <a:ext cx="10396902" cy="1657350"/>
          </a:xfrm>
        </p:spPr>
        <p:txBody>
          <a:bodyPr/>
          <a:lstStyle/>
          <a:p>
            <a:r>
              <a:rPr lang="en-US" dirty="0">
                <a:latin typeface="Rockwell" panose="02060603020205020403" pitchFamily="18" charset="0"/>
              </a:rPr>
              <a:t>Next:  A New Century</a:t>
            </a:r>
          </a:p>
        </p:txBody>
      </p:sp>
      <p:sp>
        <p:nvSpPr>
          <p:cNvPr id="3" name="Text Placeholder 2"/>
          <p:cNvSpPr>
            <a:spLocks noGrp="1"/>
          </p:cNvSpPr>
          <p:nvPr>
            <p:ph type="body" sz="half" idx="2"/>
          </p:nvPr>
        </p:nvSpPr>
        <p:spPr>
          <a:xfrm>
            <a:off x="685779" y="2343151"/>
            <a:ext cx="10394729" cy="1131569"/>
          </a:xfrm>
        </p:spPr>
        <p:txBody>
          <a:bodyPr>
            <a:normAutofit/>
          </a:bodyPr>
          <a:lstStyle/>
          <a:p>
            <a:r>
              <a:rPr lang="en-US" sz="4000" dirty="0">
                <a:solidFill>
                  <a:srgbClr val="0070C0"/>
                </a:solidFill>
                <a:latin typeface="Rockwell" panose="02060603020205020403" pitchFamily="18" charset="0"/>
              </a:rPr>
              <a:t>Unit Elections</a:t>
            </a:r>
          </a:p>
        </p:txBody>
      </p:sp>
    </p:spTree>
    <p:extLst>
      <p:ext uri="{BB962C8B-B14F-4D97-AF65-F5344CB8AC3E}">
        <p14:creationId xmlns:p14="http://schemas.microsoft.com/office/powerpoint/2010/main" val="2704772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1"/>
            <a:ext cx="10396882" cy="811530"/>
          </a:xfrm>
        </p:spPr>
        <p:txBody>
          <a:bodyPr>
            <a:normAutofit/>
          </a:bodyPr>
          <a:lstStyle/>
          <a:p>
            <a:pPr algn="ctr"/>
            <a:r>
              <a:rPr lang="en-US" dirty="0">
                <a:latin typeface="Rockwell" panose="02060603020205020403" pitchFamily="18" charset="0"/>
              </a:rPr>
              <a:t>Unit Elections</a:t>
            </a:r>
          </a:p>
        </p:txBody>
      </p:sp>
      <p:sp>
        <p:nvSpPr>
          <p:cNvPr id="4" name="TextBox 3"/>
          <p:cNvSpPr txBox="1"/>
          <p:nvPr/>
        </p:nvSpPr>
        <p:spPr>
          <a:xfrm>
            <a:off x="2948940" y="2526030"/>
            <a:ext cx="6160770" cy="1323439"/>
          </a:xfrm>
          <a:prstGeom prst="rect">
            <a:avLst/>
          </a:prstGeom>
          <a:noFill/>
        </p:spPr>
        <p:txBody>
          <a:bodyPr wrap="square" rtlCol="0">
            <a:spAutoFit/>
          </a:bodyPr>
          <a:lstStyle/>
          <a:p>
            <a:pPr algn="ctr"/>
            <a:r>
              <a:rPr lang="en-US" sz="8000" dirty="0">
                <a:solidFill>
                  <a:srgbClr val="0070C0"/>
                </a:solidFill>
                <a:latin typeface="Rockwell" panose="02060603020205020403" pitchFamily="18" charset="0"/>
              </a:rPr>
              <a:t>Introduction</a:t>
            </a:r>
          </a:p>
        </p:txBody>
      </p:sp>
    </p:spTree>
    <p:extLst>
      <p:ext uri="{BB962C8B-B14F-4D97-AF65-F5344CB8AC3E}">
        <p14:creationId xmlns:p14="http://schemas.microsoft.com/office/powerpoint/2010/main" val="3794321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1"/>
            <a:ext cx="10396882" cy="811530"/>
          </a:xfrm>
        </p:spPr>
        <p:txBody>
          <a:bodyPr>
            <a:normAutofit/>
          </a:bodyPr>
          <a:lstStyle/>
          <a:p>
            <a:pPr algn="ctr"/>
            <a:r>
              <a:rPr lang="en-US" dirty="0">
                <a:latin typeface="Rockwell" panose="02060603020205020403" pitchFamily="18" charset="0"/>
              </a:rPr>
              <a:t>Unit Elections</a:t>
            </a:r>
          </a:p>
        </p:txBody>
      </p:sp>
      <p:sp>
        <p:nvSpPr>
          <p:cNvPr id="4" name="TextBox 3"/>
          <p:cNvSpPr txBox="1"/>
          <p:nvPr/>
        </p:nvSpPr>
        <p:spPr>
          <a:xfrm>
            <a:off x="2948940" y="2526030"/>
            <a:ext cx="6160770" cy="1323439"/>
          </a:xfrm>
          <a:prstGeom prst="rect">
            <a:avLst/>
          </a:prstGeom>
          <a:noFill/>
        </p:spPr>
        <p:txBody>
          <a:bodyPr wrap="square" rtlCol="0">
            <a:spAutoFit/>
          </a:bodyPr>
          <a:lstStyle/>
          <a:p>
            <a:pPr algn="ctr"/>
            <a:r>
              <a:rPr lang="en-US" sz="8000" dirty="0">
                <a:solidFill>
                  <a:srgbClr val="0070C0"/>
                </a:solidFill>
                <a:latin typeface="Rockwell" panose="02060603020205020403" pitchFamily="18" charset="0"/>
              </a:rPr>
              <a:t>Explore</a:t>
            </a:r>
          </a:p>
        </p:txBody>
      </p:sp>
    </p:spTree>
    <p:extLst>
      <p:ext uri="{BB962C8B-B14F-4D97-AF65-F5344CB8AC3E}">
        <p14:creationId xmlns:p14="http://schemas.microsoft.com/office/powerpoint/2010/main" val="384758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1"/>
            <a:ext cx="10396882" cy="811530"/>
          </a:xfrm>
        </p:spPr>
        <p:txBody>
          <a:bodyPr>
            <a:normAutofit/>
          </a:bodyPr>
          <a:lstStyle/>
          <a:p>
            <a:pPr algn="ctr"/>
            <a:r>
              <a:rPr lang="en-US" dirty="0">
                <a:latin typeface="Rockwell" panose="02060603020205020403" pitchFamily="18" charset="0"/>
              </a:rPr>
              <a:t>Unit Elections</a:t>
            </a:r>
          </a:p>
        </p:txBody>
      </p:sp>
      <p:sp>
        <p:nvSpPr>
          <p:cNvPr id="4" name="TextBox 3"/>
          <p:cNvSpPr txBox="1"/>
          <p:nvPr/>
        </p:nvSpPr>
        <p:spPr>
          <a:xfrm>
            <a:off x="2948940" y="2526030"/>
            <a:ext cx="6160770" cy="1323439"/>
          </a:xfrm>
          <a:prstGeom prst="rect">
            <a:avLst/>
          </a:prstGeom>
          <a:noFill/>
        </p:spPr>
        <p:txBody>
          <a:bodyPr wrap="square" rtlCol="0">
            <a:spAutoFit/>
          </a:bodyPr>
          <a:lstStyle/>
          <a:p>
            <a:pPr algn="ctr"/>
            <a:r>
              <a:rPr lang="en-US" sz="8000" dirty="0">
                <a:solidFill>
                  <a:srgbClr val="0070C0"/>
                </a:solidFill>
                <a:latin typeface="Rockwell" panose="02060603020205020403" pitchFamily="18" charset="0"/>
              </a:rPr>
              <a:t>Dream</a:t>
            </a:r>
          </a:p>
        </p:txBody>
      </p:sp>
      <p:sp>
        <p:nvSpPr>
          <p:cNvPr id="5" name="Oval 4">
            <a:hlinkClick r:id="rId3"/>
          </p:cNvPr>
          <p:cNvSpPr/>
          <p:nvPr/>
        </p:nvSpPr>
        <p:spPr>
          <a:xfrm>
            <a:off x="685801" y="1274164"/>
            <a:ext cx="2567065" cy="14090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Video 1</a:t>
            </a:r>
          </a:p>
          <a:p>
            <a:pPr algn="ctr"/>
            <a:r>
              <a:rPr lang="en-US" dirty="0"/>
              <a:t>Conducting Quality Elections</a:t>
            </a:r>
          </a:p>
        </p:txBody>
      </p:sp>
      <p:sp>
        <p:nvSpPr>
          <p:cNvPr id="6" name="Oval 5">
            <a:hlinkClick r:id="rId4"/>
          </p:cNvPr>
          <p:cNvSpPr/>
          <p:nvPr/>
        </p:nvSpPr>
        <p:spPr>
          <a:xfrm>
            <a:off x="8349521" y="1276664"/>
            <a:ext cx="2805669" cy="14090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Video 2</a:t>
            </a:r>
          </a:p>
          <a:p>
            <a:pPr algn="ctr"/>
            <a:r>
              <a:rPr lang="en-US" dirty="0"/>
              <a:t>Order of the Arrow Unit Election Video</a:t>
            </a:r>
          </a:p>
        </p:txBody>
      </p:sp>
    </p:spTree>
    <p:extLst>
      <p:ext uri="{BB962C8B-B14F-4D97-AF65-F5344CB8AC3E}">
        <p14:creationId xmlns:p14="http://schemas.microsoft.com/office/powerpoint/2010/main" val="27800660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p:cNvGraphicFramePr>
            <a:graphicFrameLocks noChangeAspect="1"/>
          </p:cNvGraphicFramePr>
          <p:nvPr>
            <p:extLst>
              <p:ext uri="{D42A27DB-BD31-4B8C-83A1-F6EECF244321}">
                <p14:modId xmlns:p14="http://schemas.microsoft.com/office/powerpoint/2010/main" val="1067944317"/>
              </p:ext>
            </p:extLst>
          </p:nvPr>
        </p:nvGraphicFramePr>
        <p:xfrm>
          <a:off x="2080726" y="0"/>
          <a:ext cx="8621485" cy="6857999"/>
        </p:xfrm>
        <a:graphic>
          <a:graphicData uri="http://schemas.openxmlformats.org/presentationml/2006/ole">
            <mc:AlternateContent xmlns:mc="http://schemas.openxmlformats.org/markup-compatibility/2006">
              <mc:Choice xmlns:v="urn:schemas-microsoft-com:vml" Requires="v">
                <p:oleObj spid="_x0000_s1032" name="Acrobat Document" r:id="rId3" imgW="4663440" imgH="6034898" progId="AcroExch.Document.11">
                  <p:embed/>
                </p:oleObj>
              </mc:Choice>
              <mc:Fallback>
                <p:oleObj name="Acrobat Document" r:id="rId3" imgW="4663440" imgH="6034898" progId="AcroExch.Document.11">
                  <p:embed/>
                  <p:pic>
                    <p:nvPicPr>
                      <p:cNvPr id="0" name=""/>
                      <p:cNvPicPr/>
                      <p:nvPr/>
                    </p:nvPicPr>
                    <p:blipFill>
                      <a:blip r:embed="rId4"/>
                      <a:stretch>
                        <a:fillRect/>
                      </a:stretch>
                    </p:blipFill>
                    <p:spPr>
                      <a:xfrm>
                        <a:off x="2080726" y="0"/>
                        <a:ext cx="8621485" cy="6857999"/>
                      </a:xfrm>
                      <a:prstGeom prst="rect">
                        <a:avLst/>
                      </a:prstGeom>
                    </p:spPr>
                  </p:pic>
                </p:oleObj>
              </mc:Fallback>
            </mc:AlternateContent>
          </a:graphicData>
        </a:graphic>
      </p:graphicFrame>
    </p:spTree>
    <p:extLst>
      <p:ext uri="{BB962C8B-B14F-4D97-AF65-F5344CB8AC3E}">
        <p14:creationId xmlns:p14="http://schemas.microsoft.com/office/powerpoint/2010/main" val="1150415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1"/>
            <a:ext cx="10396882" cy="811530"/>
          </a:xfrm>
        </p:spPr>
        <p:txBody>
          <a:bodyPr>
            <a:normAutofit/>
          </a:bodyPr>
          <a:lstStyle/>
          <a:p>
            <a:pPr algn="ctr"/>
            <a:r>
              <a:rPr lang="en-US" dirty="0">
                <a:latin typeface="Rockwell" panose="02060603020205020403" pitchFamily="18" charset="0"/>
              </a:rPr>
              <a:t>Unit Elections</a:t>
            </a:r>
          </a:p>
        </p:txBody>
      </p:sp>
      <p:sp>
        <p:nvSpPr>
          <p:cNvPr id="4" name="TextBox 3"/>
          <p:cNvSpPr txBox="1"/>
          <p:nvPr/>
        </p:nvSpPr>
        <p:spPr>
          <a:xfrm>
            <a:off x="2948940" y="2526030"/>
            <a:ext cx="6160770" cy="1323439"/>
          </a:xfrm>
          <a:prstGeom prst="rect">
            <a:avLst/>
          </a:prstGeom>
          <a:noFill/>
        </p:spPr>
        <p:txBody>
          <a:bodyPr wrap="square" rtlCol="0">
            <a:spAutoFit/>
          </a:bodyPr>
          <a:lstStyle/>
          <a:p>
            <a:pPr algn="ctr"/>
            <a:r>
              <a:rPr lang="en-US" sz="8000" dirty="0">
                <a:solidFill>
                  <a:srgbClr val="0070C0"/>
                </a:solidFill>
                <a:latin typeface="Rockwell" panose="02060603020205020403" pitchFamily="18" charset="0"/>
              </a:rPr>
              <a:t>Discover</a:t>
            </a:r>
          </a:p>
        </p:txBody>
      </p:sp>
    </p:spTree>
    <p:extLst>
      <p:ext uri="{BB962C8B-B14F-4D97-AF65-F5344CB8AC3E}">
        <p14:creationId xmlns:p14="http://schemas.microsoft.com/office/powerpoint/2010/main" val="10658265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1"/>
            <a:ext cx="10396882" cy="811530"/>
          </a:xfrm>
        </p:spPr>
        <p:txBody>
          <a:bodyPr>
            <a:normAutofit/>
          </a:bodyPr>
          <a:lstStyle/>
          <a:p>
            <a:pPr algn="ctr"/>
            <a:r>
              <a:rPr lang="en-US" dirty="0">
                <a:latin typeface="Rockwell" panose="02060603020205020403" pitchFamily="18" charset="0"/>
              </a:rPr>
              <a:t>Unit Elections</a:t>
            </a:r>
          </a:p>
        </p:txBody>
      </p:sp>
      <p:sp>
        <p:nvSpPr>
          <p:cNvPr id="4" name="TextBox 3"/>
          <p:cNvSpPr txBox="1"/>
          <p:nvPr/>
        </p:nvSpPr>
        <p:spPr>
          <a:xfrm>
            <a:off x="2948940" y="2526030"/>
            <a:ext cx="6160770" cy="1323439"/>
          </a:xfrm>
          <a:prstGeom prst="rect">
            <a:avLst/>
          </a:prstGeom>
          <a:noFill/>
        </p:spPr>
        <p:txBody>
          <a:bodyPr wrap="square" rtlCol="0">
            <a:spAutoFit/>
          </a:bodyPr>
          <a:lstStyle/>
          <a:p>
            <a:pPr algn="ctr"/>
            <a:r>
              <a:rPr lang="en-US" sz="8000" dirty="0">
                <a:solidFill>
                  <a:srgbClr val="0070C0"/>
                </a:solidFill>
                <a:latin typeface="Rockwell" panose="02060603020205020403" pitchFamily="18" charset="0"/>
              </a:rPr>
              <a:t>Feedback</a:t>
            </a:r>
          </a:p>
        </p:txBody>
      </p:sp>
    </p:spTree>
    <p:extLst>
      <p:ext uri="{BB962C8B-B14F-4D97-AF65-F5344CB8AC3E}">
        <p14:creationId xmlns:p14="http://schemas.microsoft.com/office/powerpoint/2010/main" val="2822562087"/>
      </p:ext>
    </p:extLst>
  </p:cSld>
  <p:clrMapOvr>
    <a:masterClrMapping/>
  </p:clrMapOvr>
</p:sld>
</file>

<file path=ppt/theme/theme1.xml><?xml version="1.0" encoding="utf-8"?>
<a:theme xmlns:a="http://schemas.openxmlformats.org/drawingml/2006/main" name="NEXT_PPT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NEXT_PPT_Template</Template>
  <TotalTime>1833</TotalTime>
  <Words>452</Words>
  <Application>Microsoft Office PowerPoint</Application>
  <PresentationFormat>Widescreen</PresentationFormat>
  <Paragraphs>47</Paragraphs>
  <Slides>9</Slides>
  <Notes>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9" baseType="lpstr">
      <vt:lpstr>Arial</vt:lpstr>
      <vt:lpstr>Calibri</vt:lpstr>
      <vt:lpstr>Gill Sans MT</vt:lpstr>
      <vt:lpstr>Museo Sans 300</vt:lpstr>
      <vt:lpstr>Museo Slab 300</vt:lpstr>
      <vt:lpstr>Museo Slab 700</vt:lpstr>
      <vt:lpstr>Raleway</vt:lpstr>
      <vt:lpstr>Rockwell</vt:lpstr>
      <vt:lpstr>NEXT_PPT_Template</vt:lpstr>
      <vt:lpstr>Acrobat Document</vt:lpstr>
      <vt:lpstr>Unit Elections Membership Day</vt:lpstr>
      <vt:lpstr>Presenter Information</vt:lpstr>
      <vt:lpstr>Next:  A New Century</vt:lpstr>
      <vt:lpstr>Unit Elections</vt:lpstr>
      <vt:lpstr>Unit Elections</vt:lpstr>
      <vt:lpstr>Unit Elections</vt:lpstr>
      <vt:lpstr>PowerPoint Presentation</vt:lpstr>
      <vt:lpstr>Unit Elections</vt:lpstr>
      <vt:lpstr>Unit Elections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wsstephens</dc:creator>
  <cp:lastModifiedBy>wsstephens</cp:lastModifiedBy>
  <cp:revision>20</cp:revision>
  <dcterms:created xsi:type="dcterms:W3CDTF">2016-06-11T18:58:20Z</dcterms:created>
  <dcterms:modified xsi:type="dcterms:W3CDTF">2016-09-08T23:51:58Z</dcterms:modified>
</cp:coreProperties>
</file>