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75" r:id="rId2"/>
    <p:sldId id="27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70" r:id="rId14"/>
    <p:sldId id="278" r:id="rId15"/>
    <p:sldId id="279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1"/>
    <p:restoredTop sz="94576"/>
  </p:normalViewPr>
  <p:slideViewPr>
    <p:cSldViewPr snapToGrid="0" snapToObjects="1">
      <p:cViewPr varScale="1">
        <p:scale>
          <a:sx n="63" d="100"/>
          <a:sy n="63" d="100"/>
        </p:scale>
        <p:origin x="137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D88726-7544-B84C-84AA-98C494DA081E}" type="doc">
      <dgm:prSet loTypeId="urn:microsoft.com/office/officeart/2005/8/layout/lProcess3" loCatId="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D28CEF5-A239-D144-8B8C-CE4BE565DF2F}">
      <dgm:prSet phldrT="[Text]"/>
      <dgm:spPr/>
      <dgm:t>
        <a:bodyPr/>
        <a:lstStyle/>
        <a:p>
          <a:r>
            <a:rPr lang="en-US" dirty="0"/>
            <a:t>Pre</a:t>
          </a:r>
          <a:r>
            <a:rPr lang="en-US" baseline="0" dirty="0"/>
            <a:t> </a:t>
          </a:r>
          <a:r>
            <a:rPr lang="en-US" dirty="0"/>
            <a:t>Election</a:t>
          </a:r>
        </a:p>
      </dgm:t>
    </dgm:pt>
    <dgm:pt modelId="{C127BB89-4EE6-5C44-AF5C-7C7EAC28F934}" type="parTrans" cxnId="{704BAB19-B9A6-C044-9F3F-25DB8CB697A2}">
      <dgm:prSet/>
      <dgm:spPr/>
      <dgm:t>
        <a:bodyPr/>
        <a:lstStyle/>
        <a:p>
          <a:endParaRPr lang="en-US"/>
        </a:p>
      </dgm:t>
    </dgm:pt>
    <dgm:pt modelId="{D80A903C-3AA9-7446-A1BF-EA8B35CAE299}" type="sibTrans" cxnId="{704BAB19-B9A6-C044-9F3F-25DB8CB697A2}">
      <dgm:prSet/>
      <dgm:spPr/>
      <dgm:t>
        <a:bodyPr/>
        <a:lstStyle/>
        <a:p>
          <a:endParaRPr lang="en-US"/>
        </a:p>
      </dgm:t>
    </dgm:pt>
    <dgm:pt modelId="{14497869-A931-614D-BD8C-077E7461ABA8}">
      <dgm:prSet phldrT="[Text]"/>
      <dgm:spPr/>
      <dgm:t>
        <a:bodyPr/>
        <a:lstStyle/>
        <a:p>
          <a:r>
            <a:rPr lang="en-US" dirty="0"/>
            <a:t>Parent</a:t>
          </a:r>
          <a:r>
            <a:rPr lang="en-US" baseline="0" dirty="0"/>
            <a:t> </a:t>
          </a:r>
          <a:r>
            <a:rPr lang="en-US" dirty="0"/>
            <a:t>Letter</a:t>
          </a:r>
        </a:p>
      </dgm:t>
    </dgm:pt>
    <dgm:pt modelId="{AE777752-E8D8-A14C-9730-A29F684641CC}" type="parTrans" cxnId="{4596ACF7-5DB2-9843-80C0-53578A135B08}">
      <dgm:prSet/>
      <dgm:spPr/>
      <dgm:t>
        <a:bodyPr/>
        <a:lstStyle/>
        <a:p>
          <a:endParaRPr lang="en-US"/>
        </a:p>
      </dgm:t>
    </dgm:pt>
    <dgm:pt modelId="{7D38F840-7E24-7040-B183-CA043509BB4B}" type="sibTrans" cxnId="{4596ACF7-5DB2-9843-80C0-53578A135B08}">
      <dgm:prSet/>
      <dgm:spPr/>
      <dgm:t>
        <a:bodyPr/>
        <a:lstStyle/>
        <a:p>
          <a:endParaRPr lang="en-US"/>
        </a:p>
      </dgm:t>
    </dgm:pt>
    <dgm:pt modelId="{CBA6EE8E-1820-864E-82C8-33EB464100ED}">
      <dgm:prSet phldrT="[Text]"/>
      <dgm:spPr/>
      <dgm:t>
        <a:bodyPr/>
        <a:lstStyle/>
        <a:p>
          <a:endParaRPr lang="en-US" dirty="0"/>
        </a:p>
      </dgm:t>
    </dgm:pt>
    <dgm:pt modelId="{5D5B4A40-22C9-D740-8F65-89D83316D3BF}" type="parTrans" cxnId="{0A835F75-14D1-0349-A347-BE6010BF589F}">
      <dgm:prSet/>
      <dgm:spPr/>
      <dgm:t>
        <a:bodyPr/>
        <a:lstStyle/>
        <a:p>
          <a:endParaRPr lang="en-US"/>
        </a:p>
      </dgm:t>
    </dgm:pt>
    <dgm:pt modelId="{BD646106-E924-B74C-BBAF-E5292494637B}" type="sibTrans" cxnId="{0A835F75-14D1-0349-A347-BE6010BF589F}">
      <dgm:prSet/>
      <dgm:spPr/>
      <dgm:t>
        <a:bodyPr/>
        <a:lstStyle/>
        <a:p>
          <a:endParaRPr lang="en-US"/>
        </a:p>
      </dgm:t>
    </dgm:pt>
    <dgm:pt modelId="{9FEDF5F2-E27D-E246-B866-73E34B1B1180}">
      <dgm:prSet phldrT="[Text]"/>
      <dgm:spPr/>
      <dgm:t>
        <a:bodyPr/>
        <a:lstStyle/>
        <a:p>
          <a:r>
            <a:rPr lang="en-US" dirty="0"/>
            <a:t>Pre</a:t>
          </a:r>
          <a:r>
            <a:rPr lang="en-US" baseline="0" dirty="0"/>
            <a:t> Call Out</a:t>
          </a:r>
          <a:endParaRPr lang="en-US" dirty="0"/>
        </a:p>
      </dgm:t>
    </dgm:pt>
    <dgm:pt modelId="{2CF685B3-B5BE-8E4C-9F86-265F8F855EE5}" type="parTrans" cxnId="{03727C63-5ACB-E646-99E0-1E4E6B131022}">
      <dgm:prSet/>
      <dgm:spPr/>
      <dgm:t>
        <a:bodyPr/>
        <a:lstStyle/>
        <a:p>
          <a:endParaRPr lang="en-US"/>
        </a:p>
      </dgm:t>
    </dgm:pt>
    <dgm:pt modelId="{EBFD0E48-AA8D-914C-A4A3-66DFF260537C}" type="sibTrans" cxnId="{03727C63-5ACB-E646-99E0-1E4E6B131022}">
      <dgm:prSet/>
      <dgm:spPr/>
      <dgm:t>
        <a:bodyPr/>
        <a:lstStyle/>
        <a:p>
          <a:endParaRPr lang="en-US"/>
        </a:p>
      </dgm:t>
    </dgm:pt>
    <dgm:pt modelId="{102C7AA7-7C19-4244-8358-1EED85FF84A8}">
      <dgm:prSet phldrT="[Text]"/>
      <dgm:spPr/>
      <dgm:t>
        <a:bodyPr/>
        <a:lstStyle/>
        <a:p>
          <a:endParaRPr lang="en-US" dirty="0"/>
        </a:p>
      </dgm:t>
    </dgm:pt>
    <dgm:pt modelId="{39EDB4B0-EB85-1740-A6C4-ED7AE302EA3C}" type="parTrans" cxnId="{9A561BCD-C312-4542-95CE-3DB24F3872B6}">
      <dgm:prSet/>
      <dgm:spPr/>
      <dgm:t>
        <a:bodyPr/>
        <a:lstStyle/>
        <a:p>
          <a:endParaRPr lang="en-US"/>
        </a:p>
      </dgm:t>
    </dgm:pt>
    <dgm:pt modelId="{372E971C-C375-5F4A-B00B-6BE9BAE8E00D}" type="sibTrans" cxnId="{9A561BCD-C312-4542-95CE-3DB24F3872B6}">
      <dgm:prSet/>
      <dgm:spPr/>
      <dgm:t>
        <a:bodyPr/>
        <a:lstStyle/>
        <a:p>
          <a:endParaRPr lang="en-US"/>
        </a:p>
      </dgm:t>
    </dgm:pt>
    <dgm:pt modelId="{53B70B4A-CFFD-5444-B131-F1E67BCF3877}">
      <dgm:prSet phldrT="[Text]"/>
      <dgm:spPr/>
      <dgm:t>
        <a:bodyPr/>
        <a:lstStyle/>
        <a:p>
          <a:r>
            <a:rPr lang="en-US" dirty="0"/>
            <a:t> Call Unit Leader</a:t>
          </a:r>
        </a:p>
      </dgm:t>
    </dgm:pt>
    <dgm:pt modelId="{31B47FA6-3021-1C46-BE03-A56CE5C02BB7}" type="parTrans" cxnId="{6065EB67-E67D-ED4A-BFE2-5AB6FFE5A9E8}">
      <dgm:prSet/>
      <dgm:spPr/>
      <dgm:t>
        <a:bodyPr/>
        <a:lstStyle/>
        <a:p>
          <a:endParaRPr lang="en-US"/>
        </a:p>
      </dgm:t>
    </dgm:pt>
    <dgm:pt modelId="{F6BEDB70-1A4C-4A4B-A9A0-3DBCD32AF42E}" type="sibTrans" cxnId="{6065EB67-E67D-ED4A-BFE2-5AB6FFE5A9E8}">
      <dgm:prSet/>
      <dgm:spPr/>
      <dgm:t>
        <a:bodyPr/>
        <a:lstStyle/>
        <a:p>
          <a:endParaRPr lang="en-US"/>
        </a:p>
      </dgm:t>
    </dgm:pt>
    <dgm:pt modelId="{5583FE9B-D5D9-374C-8402-FB2F25B1E55D}">
      <dgm:prSet phldrT="[Text]"/>
      <dgm:spPr/>
      <dgm:t>
        <a:bodyPr/>
        <a:lstStyle/>
        <a:p>
          <a:r>
            <a:rPr lang="en-US" dirty="0"/>
            <a:t>Pre Ordeal</a:t>
          </a:r>
        </a:p>
      </dgm:t>
    </dgm:pt>
    <dgm:pt modelId="{6BC6B33D-B2B7-BA48-AAF5-3D80FF9A8604}" type="parTrans" cxnId="{5393B23F-F9A6-914D-86E5-EE471278B8DE}">
      <dgm:prSet/>
      <dgm:spPr/>
      <dgm:t>
        <a:bodyPr/>
        <a:lstStyle/>
        <a:p>
          <a:endParaRPr lang="en-US"/>
        </a:p>
      </dgm:t>
    </dgm:pt>
    <dgm:pt modelId="{771878C1-2DA4-7440-8FD4-0D410B93DF51}" type="sibTrans" cxnId="{5393B23F-F9A6-914D-86E5-EE471278B8DE}">
      <dgm:prSet/>
      <dgm:spPr/>
      <dgm:t>
        <a:bodyPr/>
        <a:lstStyle/>
        <a:p>
          <a:endParaRPr lang="en-US"/>
        </a:p>
      </dgm:t>
    </dgm:pt>
    <dgm:pt modelId="{42F2482B-5C2D-F240-990A-BCDE26103A4D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CF74914A-7425-A94A-A642-75D3DA7454AB}" type="parTrans" cxnId="{E3E13455-D6B3-3B4B-8F52-8BD9009B91EE}">
      <dgm:prSet/>
      <dgm:spPr/>
      <dgm:t>
        <a:bodyPr/>
        <a:lstStyle/>
        <a:p>
          <a:endParaRPr lang="en-US"/>
        </a:p>
      </dgm:t>
    </dgm:pt>
    <dgm:pt modelId="{BE0EEE3A-F846-D24C-BB5F-88EA683B228B}" type="sibTrans" cxnId="{E3E13455-D6B3-3B4B-8F52-8BD9009B91EE}">
      <dgm:prSet/>
      <dgm:spPr/>
      <dgm:t>
        <a:bodyPr/>
        <a:lstStyle/>
        <a:p>
          <a:endParaRPr lang="en-US"/>
        </a:p>
      </dgm:t>
    </dgm:pt>
    <dgm:pt modelId="{5D0D9FC9-7DE7-1745-9468-F8BAC082C8A9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9D15EF68-1955-B745-B548-889E22E65E94}" type="parTrans" cxnId="{6952CEC8-8057-EB4B-8DC9-2BBF76F3074A}">
      <dgm:prSet/>
      <dgm:spPr/>
      <dgm:t>
        <a:bodyPr/>
        <a:lstStyle/>
        <a:p>
          <a:endParaRPr lang="en-US"/>
        </a:p>
      </dgm:t>
    </dgm:pt>
    <dgm:pt modelId="{10631D45-DC28-6349-AA99-0C7A1C400E4B}" type="sibTrans" cxnId="{6952CEC8-8057-EB4B-8DC9-2BBF76F3074A}">
      <dgm:prSet/>
      <dgm:spPr/>
      <dgm:t>
        <a:bodyPr/>
        <a:lstStyle/>
        <a:p>
          <a:endParaRPr lang="en-US"/>
        </a:p>
      </dgm:t>
    </dgm:pt>
    <dgm:pt modelId="{A14D6613-3C15-7749-A16D-AC1381B56E6A}" type="pres">
      <dgm:prSet presAssocID="{D4D88726-7544-B84C-84AA-98C494DA081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E1DD902-E7AE-D44D-A051-2E76B06E3A1B}" type="pres">
      <dgm:prSet presAssocID="{0D28CEF5-A239-D144-8B8C-CE4BE565DF2F}" presName="horFlow" presStyleCnt="0"/>
      <dgm:spPr/>
    </dgm:pt>
    <dgm:pt modelId="{B2D70CFC-42C1-E345-A974-4B31BE04AE1E}" type="pres">
      <dgm:prSet presAssocID="{0D28CEF5-A239-D144-8B8C-CE4BE565DF2F}" presName="bigChev" presStyleLbl="node1" presStyleIdx="0" presStyleCnt="3"/>
      <dgm:spPr/>
    </dgm:pt>
    <dgm:pt modelId="{873104DA-6F44-8A4E-80D3-A2CC392F6754}" type="pres">
      <dgm:prSet presAssocID="{AE777752-E8D8-A14C-9730-A29F684641CC}" presName="parTrans" presStyleCnt="0"/>
      <dgm:spPr/>
    </dgm:pt>
    <dgm:pt modelId="{2B96F24B-C4EA-0945-A856-7663319C19A7}" type="pres">
      <dgm:prSet presAssocID="{14497869-A931-614D-BD8C-077E7461ABA8}" presName="node" presStyleLbl="alignAccFollowNode1" presStyleIdx="0" presStyleCnt="6">
        <dgm:presLayoutVars>
          <dgm:bulletEnabled val="1"/>
        </dgm:presLayoutVars>
      </dgm:prSet>
      <dgm:spPr/>
    </dgm:pt>
    <dgm:pt modelId="{5654B72E-22E8-3F4F-B9EF-46E36677FD87}" type="pres">
      <dgm:prSet presAssocID="{7D38F840-7E24-7040-B183-CA043509BB4B}" presName="sibTrans" presStyleCnt="0"/>
      <dgm:spPr/>
    </dgm:pt>
    <dgm:pt modelId="{222D6AC4-5C3A-5148-B9DB-D2022CFFA3E2}" type="pres">
      <dgm:prSet presAssocID="{CBA6EE8E-1820-864E-82C8-33EB464100ED}" presName="node" presStyleLbl="alignAccFollowNode1" presStyleIdx="1" presStyleCnt="6">
        <dgm:presLayoutVars>
          <dgm:bulletEnabled val="1"/>
        </dgm:presLayoutVars>
      </dgm:prSet>
      <dgm:spPr/>
    </dgm:pt>
    <dgm:pt modelId="{D409E7E4-944F-E646-BC70-80F90190BB68}" type="pres">
      <dgm:prSet presAssocID="{0D28CEF5-A239-D144-8B8C-CE4BE565DF2F}" presName="vSp" presStyleCnt="0"/>
      <dgm:spPr/>
    </dgm:pt>
    <dgm:pt modelId="{AC20463C-434C-624B-A60E-9E47611B2478}" type="pres">
      <dgm:prSet presAssocID="{9FEDF5F2-E27D-E246-B866-73E34B1B1180}" presName="horFlow" presStyleCnt="0"/>
      <dgm:spPr/>
    </dgm:pt>
    <dgm:pt modelId="{54260352-A33E-294F-B2D1-6DFB57EB3886}" type="pres">
      <dgm:prSet presAssocID="{9FEDF5F2-E27D-E246-B866-73E34B1B1180}" presName="bigChev" presStyleLbl="node1" presStyleIdx="1" presStyleCnt="3"/>
      <dgm:spPr/>
    </dgm:pt>
    <dgm:pt modelId="{F7BAB6FF-0A99-D943-918B-FE025F2CDE57}" type="pres">
      <dgm:prSet presAssocID="{39EDB4B0-EB85-1740-A6C4-ED7AE302EA3C}" presName="parTrans" presStyleCnt="0"/>
      <dgm:spPr/>
    </dgm:pt>
    <dgm:pt modelId="{9396B2E9-359C-734E-B675-F66516DB8DEB}" type="pres">
      <dgm:prSet presAssocID="{102C7AA7-7C19-4244-8358-1EED85FF84A8}" presName="node" presStyleLbl="alignAccFollowNode1" presStyleIdx="2" presStyleCnt="6">
        <dgm:presLayoutVars>
          <dgm:bulletEnabled val="1"/>
        </dgm:presLayoutVars>
      </dgm:prSet>
      <dgm:spPr/>
    </dgm:pt>
    <dgm:pt modelId="{803E277B-678B-C84E-BB27-CE8546BF2727}" type="pres">
      <dgm:prSet presAssocID="{372E971C-C375-5F4A-B00B-6BE9BAE8E00D}" presName="sibTrans" presStyleCnt="0"/>
      <dgm:spPr/>
    </dgm:pt>
    <dgm:pt modelId="{9E507326-3781-1D47-821F-64E959CEEF58}" type="pres">
      <dgm:prSet presAssocID="{53B70B4A-CFFD-5444-B131-F1E67BCF3877}" presName="node" presStyleLbl="alignAccFollowNode1" presStyleIdx="3" presStyleCnt="6">
        <dgm:presLayoutVars>
          <dgm:bulletEnabled val="1"/>
        </dgm:presLayoutVars>
      </dgm:prSet>
      <dgm:spPr/>
    </dgm:pt>
    <dgm:pt modelId="{D27B5237-CC01-6440-B00D-EEDB9ACA4E8A}" type="pres">
      <dgm:prSet presAssocID="{9FEDF5F2-E27D-E246-B866-73E34B1B1180}" presName="vSp" presStyleCnt="0"/>
      <dgm:spPr/>
    </dgm:pt>
    <dgm:pt modelId="{89BB1A75-568B-B148-8C71-BF101F9D961B}" type="pres">
      <dgm:prSet presAssocID="{5583FE9B-D5D9-374C-8402-FB2F25B1E55D}" presName="horFlow" presStyleCnt="0"/>
      <dgm:spPr/>
    </dgm:pt>
    <dgm:pt modelId="{59995215-004A-754B-84FE-8838223360EB}" type="pres">
      <dgm:prSet presAssocID="{5583FE9B-D5D9-374C-8402-FB2F25B1E55D}" presName="bigChev" presStyleLbl="node1" presStyleIdx="2" presStyleCnt="3"/>
      <dgm:spPr/>
    </dgm:pt>
    <dgm:pt modelId="{0C6B3EA9-0D48-B540-9F07-852BE7B5611D}" type="pres">
      <dgm:prSet presAssocID="{CF74914A-7425-A94A-A642-75D3DA7454AB}" presName="parTrans" presStyleCnt="0"/>
      <dgm:spPr/>
    </dgm:pt>
    <dgm:pt modelId="{DD88D7DA-52D5-7D4B-9A0C-324BADD3DF99}" type="pres">
      <dgm:prSet presAssocID="{42F2482B-5C2D-F240-990A-BCDE26103A4D}" presName="node" presStyleLbl="alignAccFollowNode1" presStyleIdx="4" presStyleCnt="6">
        <dgm:presLayoutVars>
          <dgm:bulletEnabled val="1"/>
        </dgm:presLayoutVars>
      </dgm:prSet>
      <dgm:spPr/>
    </dgm:pt>
    <dgm:pt modelId="{9474AEC5-5700-5242-9E10-42AC32A30FB1}" type="pres">
      <dgm:prSet presAssocID="{BE0EEE3A-F846-D24C-BB5F-88EA683B228B}" presName="sibTrans" presStyleCnt="0"/>
      <dgm:spPr/>
    </dgm:pt>
    <dgm:pt modelId="{37DD6A37-15DF-CA4A-9DFD-6D8FE6F96526}" type="pres">
      <dgm:prSet presAssocID="{5D0D9FC9-7DE7-1745-9468-F8BAC082C8A9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BA89904F-664C-B149-B515-E39126FF91DD}" type="presOf" srcId="{D4D88726-7544-B84C-84AA-98C494DA081E}" destId="{A14D6613-3C15-7749-A16D-AC1381B56E6A}" srcOrd="0" destOrd="0" presId="urn:microsoft.com/office/officeart/2005/8/layout/lProcess3"/>
    <dgm:cxn modelId="{ACE4F501-2B3E-F449-BA9C-587C41BD3BE4}" type="presOf" srcId="{5D0D9FC9-7DE7-1745-9468-F8BAC082C8A9}" destId="{37DD6A37-15DF-CA4A-9DFD-6D8FE6F96526}" srcOrd="0" destOrd="0" presId="urn:microsoft.com/office/officeart/2005/8/layout/lProcess3"/>
    <dgm:cxn modelId="{CAAADB30-4D6A-1843-A14E-410BBA73EE59}" type="presOf" srcId="{14497869-A931-614D-BD8C-077E7461ABA8}" destId="{2B96F24B-C4EA-0945-A856-7663319C19A7}" srcOrd="0" destOrd="0" presId="urn:microsoft.com/office/officeart/2005/8/layout/lProcess3"/>
    <dgm:cxn modelId="{3710E1E8-ADC6-9B41-A670-1210F7E42E7D}" type="presOf" srcId="{9FEDF5F2-E27D-E246-B866-73E34B1B1180}" destId="{54260352-A33E-294F-B2D1-6DFB57EB3886}" srcOrd="0" destOrd="0" presId="urn:microsoft.com/office/officeart/2005/8/layout/lProcess3"/>
    <dgm:cxn modelId="{F2B8966F-5AD2-3940-B98D-02119A5A07F7}" type="presOf" srcId="{5583FE9B-D5D9-374C-8402-FB2F25B1E55D}" destId="{59995215-004A-754B-84FE-8838223360EB}" srcOrd="0" destOrd="0" presId="urn:microsoft.com/office/officeart/2005/8/layout/lProcess3"/>
    <dgm:cxn modelId="{BA000B4D-3390-7042-9F8F-B9C2CDD7767E}" type="presOf" srcId="{102C7AA7-7C19-4244-8358-1EED85FF84A8}" destId="{9396B2E9-359C-734E-B675-F66516DB8DEB}" srcOrd="0" destOrd="0" presId="urn:microsoft.com/office/officeart/2005/8/layout/lProcess3"/>
    <dgm:cxn modelId="{DAC6DC53-703B-754C-9A2A-D06030CEF469}" type="presOf" srcId="{CBA6EE8E-1820-864E-82C8-33EB464100ED}" destId="{222D6AC4-5C3A-5148-B9DB-D2022CFFA3E2}" srcOrd="0" destOrd="0" presId="urn:microsoft.com/office/officeart/2005/8/layout/lProcess3"/>
    <dgm:cxn modelId="{E3E13455-D6B3-3B4B-8F52-8BD9009B91EE}" srcId="{5583FE9B-D5D9-374C-8402-FB2F25B1E55D}" destId="{42F2482B-5C2D-F240-990A-BCDE26103A4D}" srcOrd="0" destOrd="0" parTransId="{CF74914A-7425-A94A-A642-75D3DA7454AB}" sibTransId="{BE0EEE3A-F846-D24C-BB5F-88EA683B228B}"/>
    <dgm:cxn modelId="{9A561BCD-C312-4542-95CE-3DB24F3872B6}" srcId="{9FEDF5F2-E27D-E246-B866-73E34B1B1180}" destId="{102C7AA7-7C19-4244-8358-1EED85FF84A8}" srcOrd="0" destOrd="0" parTransId="{39EDB4B0-EB85-1740-A6C4-ED7AE302EA3C}" sibTransId="{372E971C-C375-5F4A-B00B-6BE9BAE8E00D}"/>
    <dgm:cxn modelId="{FD0CD7F5-13D7-F547-961E-6650A3898528}" type="presOf" srcId="{0D28CEF5-A239-D144-8B8C-CE4BE565DF2F}" destId="{B2D70CFC-42C1-E345-A974-4B31BE04AE1E}" srcOrd="0" destOrd="0" presId="urn:microsoft.com/office/officeart/2005/8/layout/lProcess3"/>
    <dgm:cxn modelId="{704BAB19-B9A6-C044-9F3F-25DB8CB697A2}" srcId="{D4D88726-7544-B84C-84AA-98C494DA081E}" destId="{0D28CEF5-A239-D144-8B8C-CE4BE565DF2F}" srcOrd="0" destOrd="0" parTransId="{C127BB89-4EE6-5C44-AF5C-7C7EAC28F934}" sibTransId="{D80A903C-3AA9-7446-A1BF-EA8B35CAE299}"/>
    <dgm:cxn modelId="{4596ACF7-5DB2-9843-80C0-53578A135B08}" srcId="{0D28CEF5-A239-D144-8B8C-CE4BE565DF2F}" destId="{14497869-A931-614D-BD8C-077E7461ABA8}" srcOrd="0" destOrd="0" parTransId="{AE777752-E8D8-A14C-9730-A29F684641CC}" sibTransId="{7D38F840-7E24-7040-B183-CA043509BB4B}"/>
    <dgm:cxn modelId="{607144D1-7055-344C-9E7C-AE12B6EDACCC}" type="presOf" srcId="{53B70B4A-CFFD-5444-B131-F1E67BCF3877}" destId="{9E507326-3781-1D47-821F-64E959CEEF58}" srcOrd="0" destOrd="0" presId="urn:microsoft.com/office/officeart/2005/8/layout/lProcess3"/>
    <dgm:cxn modelId="{0A835F75-14D1-0349-A347-BE6010BF589F}" srcId="{0D28CEF5-A239-D144-8B8C-CE4BE565DF2F}" destId="{CBA6EE8E-1820-864E-82C8-33EB464100ED}" srcOrd="1" destOrd="0" parTransId="{5D5B4A40-22C9-D740-8F65-89D83316D3BF}" sibTransId="{BD646106-E924-B74C-BBAF-E5292494637B}"/>
    <dgm:cxn modelId="{03727C63-5ACB-E646-99E0-1E4E6B131022}" srcId="{D4D88726-7544-B84C-84AA-98C494DA081E}" destId="{9FEDF5F2-E27D-E246-B866-73E34B1B1180}" srcOrd="1" destOrd="0" parTransId="{2CF685B3-B5BE-8E4C-9F86-265F8F855EE5}" sibTransId="{EBFD0E48-AA8D-914C-A4A3-66DFF260537C}"/>
    <dgm:cxn modelId="{6952CEC8-8057-EB4B-8DC9-2BBF76F3074A}" srcId="{5583FE9B-D5D9-374C-8402-FB2F25B1E55D}" destId="{5D0D9FC9-7DE7-1745-9468-F8BAC082C8A9}" srcOrd="1" destOrd="0" parTransId="{9D15EF68-1955-B745-B548-889E22E65E94}" sibTransId="{10631D45-DC28-6349-AA99-0C7A1C400E4B}"/>
    <dgm:cxn modelId="{4E241472-EBD3-E84A-8003-E688D5978221}" type="presOf" srcId="{42F2482B-5C2D-F240-990A-BCDE26103A4D}" destId="{DD88D7DA-52D5-7D4B-9A0C-324BADD3DF99}" srcOrd="0" destOrd="0" presId="urn:microsoft.com/office/officeart/2005/8/layout/lProcess3"/>
    <dgm:cxn modelId="{6065EB67-E67D-ED4A-BFE2-5AB6FFE5A9E8}" srcId="{9FEDF5F2-E27D-E246-B866-73E34B1B1180}" destId="{53B70B4A-CFFD-5444-B131-F1E67BCF3877}" srcOrd="1" destOrd="0" parTransId="{31B47FA6-3021-1C46-BE03-A56CE5C02BB7}" sibTransId="{F6BEDB70-1A4C-4A4B-A9A0-3DBCD32AF42E}"/>
    <dgm:cxn modelId="{5393B23F-F9A6-914D-86E5-EE471278B8DE}" srcId="{D4D88726-7544-B84C-84AA-98C494DA081E}" destId="{5583FE9B-D5D9-374C-8402-FB2F25B1E55D}" srcOrd="2" destOrd="0" parTransId="{6BC6B33D-B2B7-BA48-AAF5-3D80FF9A8604}" sibTransId="{771878C1-2DA4-7440-8FD4-0D410B93DF51}"/>
    <dgm:cxn modelId="{B250591D-933D-BB48-B8CF-67F21EC06380}" type="presParOf" srcId="{A14D6613-3C15-7749-A16D-AC1381B56E6A}" destId="{3E1DD902-E7AE-D44D-A051-2E76B06E3A1B}" srcOrd="0" destOrd="0" presId="urn:microsoft.com/office/officeart/2005/8/layout/lProcess3"/>
    <dgm:cxn modelId="{0895FD0C-1A75-8948-93B3-58CC06E979DC}" type="presParOf" srcId="{3E1DD902-E7AE-D44D-A051-2E76B06E3A1B}" destId="{B2D70CFC-42C1-E345-A974-4B31BE04AE1E}" srcOrd="0" destOrd="0" presId="urn:microsoft.com/office/officeart/2005/8/layout/lProcess3"/>
    <dgm:cxn modelId="{0999A6D7-5F91-EE46-8B37-50270FD2AF53}" type="presParOf" srcId="{3E1DD902-E7AE-D44D-A051-2E76B06E3A1B}" destId="{873104DA-6F44-8A4E-80D3-A2CC392F6754}" srcOrd="1" destOrd="0" presId="urn:microsoft.com/office/officeart/2005/8/layout/lProcess3"/>
    <dgm:cxn modelId="{6B646C74-2879-5C42-A958-8797E78DC56C}" type="presParOf" srcId="{3E1DD902-E7AE-D44D-A051-2E76B06E3A1B}" destId="{2B96F24B-C4EA-0945-A856-7663319C19A7}" srcOrd="2" destOrd="0" presId="urn:microsoft.com/office/officeart/2005/8/layout/lProcess3"/>
    <dgm:cxn modelId="{4DFC6E34-71E8-6A4A-8553-8E8590D1F5A3}" type="presParOf" srcId="{3E1DD902-E7AE-D44D-A051-2E76B06E3A1B}" destId="{5654B72E-22E8-3F4F-B9EF-46E36677FD87}" srcOrd="3" destOrd="0" presId="urn:microsoft.com/office/officeart/2005/8/layout/lProcess3"/>
    <dgm:cxn modelId="{1D8822BF-2D68-884A-B09E-D73D297717D4}" type="presParOf" srcId="{3E1DD902-E7AE-D44D-A051-2E76B06E3A1B}" destId="{222D6AC4-5C3A-5148-B9DB-D2022CFFA3E2}" srcOrd="4" destOrd="0" presId="urn:microsoft.com/office/officeart/2005/8/layout/lProcess3"/>
    <dgm:cxn modelId="{48ADCD66-EEFD-0348-A94B-BCD6EC6563B3}" type="presParOf" srcId="{A14D6613-3C15-7749-A16D-AC1381B56E6A}" destId="{D409E7E4-944F-E646-BC70-80F90190BB68}" srcOrd="1" destOrd="0" presId="urn:microsoft.com/office/officeart/2005/8/layout/lProcess3"/>
    <dgm:cxn modelId="{0B272CA6-9D13-AD4A-8BEB-DAC447B7D13E}" type="presParOf" srcId="{A14D6613-3C15-7749-A16D-AC1381B56E6A}" destId="{AC20463C-434C-624B-A60E-9E47611B2478}" srcOrd="2" destOrd="0" presId="urn:microsoft.com/office/officeart/2005/8/layout/lProcess3"/>
    <dgm:cxn modelId="{1ADDC6B9-D3FD-4F47-99FC-85D9B5E2E5A9}" type="presParOf" srcId="{AC20463C-434C-624B-A60E-9E47611B2478}" destId="{54260352-A33E-294F-B2D1-6DFB57EB3886}" srcOrd="0" destOrd="0" presId="urn:microsoft.com/office/officeart/2005/8/layout/lProcess3"/>
    <dgm:cxn modelId="{717031F0-B021-D642-B788-CF9BF9FCFCF6}" type="presParOf" srcId="{AC20463C-434C-624B-A60E-9E47611B2478}" destId="{F7BAB6FF-0A99-D943-918B-FE025F2CDE57}" srcOrd="1" destOrd="0" presId="urn:microsoft.com/office/officeart/2005/8/layout/lProcess3"/>
    <dgm:cxn modelId="{FE78E8F7-B38C-6243-9BD9-D664CA2A3E79}" type="presParOf" srcId="{AC20463C-434C-624B-A60E-9E47611B2478}" destId="{9396B2E9-359C-734E-B675-F66516DB8DEB}" srcOrd="2" destOrd="0" presId="urn:microsoft.com/office/officeart/2005/8/layout/lProcess3"/>
    <dgm:cxn modelId="{EDE7362F-CF1B-8640-B54D-193B02B40288}" type="presParOf" srcId="{AC20463C-434C-624B-A60E-9E47611B2478}" destId="{803E277B-678B-C84E-BB27-CE8546BF2727}" srcOrd="3" destOrd="0" presId="urn:microsoft.com/office/officeart/2005/8/layout/lProcess3"/>
    <dgm:cxn modelId="{27F64685-216D-3A4A-A473-4EA1458EFE99}" type="presParOf" srcId="{AC20463C-434C-624B-A60E-9E47611B2478}" destId="{9E507326-3781-1D47-821F-64E959CEEF58}" srcOrd="4" destOrd="0" presId="urn:microsoft.com/office/officeart/2005/8/layout/lProcess3"/>
    <dgm:cxn modelId="{AAAF9EF8-A979-E340-8E79-0E37A66C7978}" type="presParOf" srcId="{A14D6613-3C15-7749-A16D-AC1381B56E6A}" destId="{D27B5237-CC01-6440-B00D-EEDB9ACA4E8A}" srcOrd="3" destOrd="0" presId="urn:microsoft.com/office/officeart/2005/8/layout/lProcess3"/>
    <dgm:cxn modelId="{43B5096D-5379-DE47-9B17-04211807AE8F}" type="presParOf" srcId="{A14D6613-3C15-7749-A16D-AC1381B56E6A}" destId="{89BB1A75-568B-B148-8C71-BF101F9D961B}" srcOrd="4" destOrd="0" presId="urn:microsoft.com/office/officeart/2005/8/layout/lProcess3"/>
    <dgm:cxn modelId="{21349E89-DD03-BC47-89E0-603060EF467B}" type="presParOf" srcId="{89BB1A75-568B-B148-8C71-BF101F9D961B}" destId="{59995215-004A-754B-84FE-8838223360EB}" srcOrd="0" destOrd="0" presId="urn:microsoft.com/office/officeart/2005/8/layout/lProcess3"/>
    <dgm:cxn modelId="{3B29A75B-D6C9-1E4C-BABC-7593DE0478FD}" type="presParOf" srcId="{89BB1A75-568B-B148-8C71-BF101F9D961B}" destId="{0C6B3EA9-0D48-B540-9F07-852BE7B5611D}" srcOrd="1" destOrd="0" presId="urn:microsoft.com/office/officeart/2005/8/layout/lProcess3"/>
    <dgm:cxn modelId="{9C0A8108-4727-9942-B142-76E429E10C99}" type="presParOf" srcId="{89BB1A75-568B-B148-8C71-BF101F9D961B}" destId="{DD88D7DA-52D5-7D4B-9A0C-324BADD3DF99}" srcOrd="2" destOrd="0" presId="urn:microsoft.com/office/officeart/2005/8/layout/lProcess3"/>
    <dgm:cxn modelId="{09736047-2A52-4A4C-99AC-9A9CE75C0DD4}" type="presParOf" srcId="{89BB1A75-568B-B148-8C71-BF101F9D961B}" destId="{9474AEC5-5700-5242-9E10-42AC32A30FB1}" srcOrd="3" destOrd="0" presId="urn:microsoft.com/office/officeart/2005/8/layout/lProcess3"/>
    <dgm:cxn modelId="{7CD16FD4-B7A8-6847-B84E-15D764F2292C}" type="presParOf" srcId="{89BB1A75-568B-B148-8C71-BF101F9D961B}" destId="{37DD6A37-15DF-CA4A-9DFD-6D8FE6F96526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70CFC-42C1-E345-A974-4B31BE04AE1E}">
      <dsp:nvSpPr>
        <dsp:cNvPr id="0" name=""/>
        <dsp:cNvSpPr/>
      </dsp:nvSpPr>
      <dsp:spPr>
        <a:xfrm>
          <a:off x="1141" y="270858"/>
          <a:ext cx="1763952" cy="70558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</a:t>
          </a:r>
          <a:r>
            <a:rPr lang="en-US" sz="2400" kern="1200" baseline="0" dirty="0"/>
            <a:t> </a:t>
          </a:r>
          <a:r>
            <a:rPr lang="en-US" sz="2400" kern="1200" dirty="0"/>
            <a:t>Election</a:t>
          </a:r>
        </a:p>
      </dsp:txBody>
      <dsp:txXfrm>
        <a:off x="353932" y="270858"/>
        <a:ext cx="1058371" cy="705581"/>
      </dsp:txXfrm>
    </dsp:sp>
    <dsp:sp modelId="{2B96F24B-C4EA-0945-A856-7663319C19A7}">
      <dsp:nvSpPr>
        <dsp:cNvPr id="0" name=""/>
        <dsp:cNvSpPr/>
      </dsp:nvSpPr>
      <dsp:spPr>
        <a:xfrm>
          <a:off x="1535780" y="330832"/>
          <a:ext cx="1464080" cy="58563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Parent</a:t>
          </a:r>
          <a:r>
            <a:rPr lang="en-US" sz="1800" kern="1200" baseline="0" dirty="0"/>
            <a:t> </a:t>
          </a:r>
          <a:r>
            <a:rPr lang="en-US" sz="1800" kern="1200" dirty="0"/>
            <a:t>Letter</a:t>
          </a:r>
        </a:p>
      </dsp:txBody>
      <dsp:txXfrm>
        <a:off x="1828596" y="330832"/>
        <a:ext cx="878448" cy="585632"/>
      </dsp:txXfrm>
    </dsp:sp>
    <dsp:sp modelId="{222D6AC4-5C3A-5148-B9DB-D2022CFFA3E2}">
      <dsp:nvSpPr>
        <dsp:cNvPr id="0" name=""/>
        <dsp:cNvSpPr/>
      </dsp:nvSpPr>
      <dsp:spPr>
        <a:xfrm>
          <a:off x="2794889" y="330832"/>
          <a:ext cx="1464080" cy="58563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3087705" y="330832"/>
        <a:ext cx="878448" cy="585632"/>
      </dsp:txXfrm>
    </dsp:sp>
    <dsp:sp modelId="{54260352-A33E-294F-B2D1-6DFB57EB3886}">
      <dsp:nvSpPr>
        <dsp:cNvPr id="0" name=""/>
        <dsp:cNvSpPr/>
      </dsp:nvSpPr>
      <dsp:spPr>
        <a:xfrm>
          <a:off x="1141" y="1075220"/>
          <a:ext cx="1763952" cy="70558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</a:t>
          </a:r>
          <a:r>
            <a:rPr lang="en-US" sz="2400" kern="1200" baseline="0" dirty="0"/>
            <a:t> Call Out</a:t>
          </a:r>
          <a:endParaRPr lang="en-US" sz="2400" kern="1200" dirty="0"/>
        </a:p>
      </dsp:txBody>
      <dsp:txXfrm>
        <a:off x="353932" y="1075220"/>
        <a:ext cx="1058371" cy="705581"/>
      </dsp:txXfrm>
    </dsp:sp>
    <dsp:sp modelId="{9396B2E9-359C-734E-B675-F66516DB8DEB}">
      <dsp:nvSpPr>
        <dsp:cNvPr id="0" name=""/>
        <dsp:cNvSpPr/>
      </dsp:nvSpPr>
      <dsp:spPr>
        <a:xfrm>
          <a:off x="1535780" y="1135195"/>
          <a:ext cx="1464080" cy="58563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1828596" y="1135195"/>
        <a:ext cx="878448" cy="585632"/>
      </dsp:txXfrm>
    </dsp:sp>
    <dsp:sp modelId="{9E507326-3781-1D47-821F-64E959CEEF58}">
      <dsp:nvSpPr>
        <dsp:cNvPr id="0" name=""/>
        <dsp:cNvSpPr/>
      </dsp:nvSpPr>
      <dsp:spPr>
        <a:xfrm>
          <a:off x="2794889" y="1135195"/>
          <a:ext cx="1464080" cy="58563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Call Unit Leader</a:t>
          </a:r>
        </a:p>
      </dsp:txBody>
      <dsp:txXfrm>
        <a:off x="3087705" y="1135195"/>
        <a:ext cx="878448" cy="585632"/>
      </dsp:txXfrm>
    </dsp:sp>
    <dsp:sp modelId="{59995215-004A-754B-84FE-8838223360EB}">
      <dsp:nvSpPr>
        <dsp:cNvPr id="0" name=""/>
        <dsp:cNvSpPr/>
      </dsp:nvSpPr>
      <dsp:spPr>
        <a:xfrm>
          <a:off x="1141" y="1879583"/>
          <a:ext cx="1763952" cy="70558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 Ordeal</a:t>
          </a:r>
        </a:p>
      </dsp:txBody>
      <dsp:txXfrm>
        <a:off x="353932" y="1879583"/>
        <a:ext cx="1058371" cy="705581"/>
      </dsp:txXfrm>
    </dsp:sp>
    <dsp:sp modelId="{DD88D7DA-52D5-7D4B-9A0C-324BADD3DF99}">
      <dsp:nvSpPr>
        <dsp:cNvPr id="0" name=""/>
        <dsp:cNvSpPr/>
      </dsp:nvSpPr>
      <dsp:spPr>
        <a:xfrm>
          <a:off x="1535780" y="1939557"/>
          <a:ext cx="1464080" cy="58563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</a:p>
      </dsp:txBody>
      <dsp:txXfrm>
        <a:off x="1828596" y="1939557"/>
        <a:ext cx="878448" cy="585632"/>
      </dsp:txXfrm>
    </dsp:sp>
    <dsp:sp modelId="{37DD6A37-15DF-CA4A-9DFD-6D8FE6F96526}">
      <dsp:nvSpPr>
        <dsp:cNvPr id="0" name=""/>
        <dsp:cNvSpPr/>
      </dsp:nvSpPr>
      <dsp:spPr>
        <a:xfrm>
          <a:off x="2794889" y="1939557"/>
          <a:ext cx="1464080" cy="58563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</a:p>
      </dsp:txBody>
      <dsp:txXfrm>
        <a:off x="3087705" y="1939557"/>
        <a:ext cx="878448" cy="585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5192C-431B-462A-A68C-5B56C7F87405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E0872-D484-4699-8E3A-FB8A2305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9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9780" y="2865437"/>
            <a:ext cx="5518420" cy="1470025"/>
          </a:xfrm>
        </p:spPr>
        <p:txBody>
          <a:bodyPr/>
          <a:lstStyle>
            <a:lvl1pPr algn="r">
              <a:defRPr b="0" i="0">
                <a:latin typeface="Museo Slab 700"/>
                <a:cs typeface="Museo Slab 70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628183"/>
            <a:ext cx="6400800" cy="1752600"/>
          </a:xfrm>
        </p:spPr>
        <p:txBody>
          <a:bodyPr/>
          <a:lstStyle>
            <a:lvl1pPr marL="0" indent="0" algn="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2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12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846" y="274638"/>
            <a:ext cx="6902953" cy="1143000"/>
          </a:xfrm>
        </p:spPr>
        <p:txBody>
          <a:bodyPr>
            <a:normAutofit/>
          </a:bodyPr>
          <a:lstStyle>
            <a:lvl1pPr algn="l">
              <a:defRPr sz="36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0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452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1"/>
          </a:solidFill>
          <a:latin typeface="Rockwell" panose="02060603020205020403" pitchFamily="18" charset="0"/>
          <a:ea typeface="+mj-ea"/>
          <a:cs typeface="Rockwell" panose="02060603020205020403" pitchFamily="18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Gill Sans MT" panose="020B0502020104020203" pitchFamily="34" charset="0"/>
          <a:ea typeface="+mn-ea"/>
          <a:cs typeface="Gill Sans MT" panose="020B0502020104020203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Cultivating Our Future:</a:t>
            </a:r>
            <a:br>
              <a:rPr lang="en-US" i="1" dirty="0">
                <a:latin typeface="Rockwell" panose="02060603020205020403" pitchFamily="18" charset="0"/>
              </a:rPr>
            </a:br>
            <a:r>
              <a:rPr lang="en-US" sz="3200" dirty="0">
                <a:latin typeface="Rockwell" panose="02060603020205020403" pitchFamily="18" charset="0"/>
              </a:rPr>
              <a:t>Onboarding</a:t>
            </a:r>
            <a:endParaRPr lang="en-US" sz="3200" i="1" dirty="0">
              <a:latin typeface="Rockwell" panose="02060603020205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NEXT: A New Century</a:t>
            </a:r>
          </a:p>
        </p:txBody>
      </p:sp>
    </p:spTree>
    <p:extLst>
      <p:ext uri="{BB962C8B-B14F-4D97-AF65-F5344CB8AC3E}">
        <p14:creationId xmlns:p14="http://schemas.microsoft.com/office/powerpoint/2010/main" val="400696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Rockwell" panose="02060603020205020403" pitchFamily="18" charset="0"/>
              </a:rPr>
              <a:t>Dream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Guide to Inductions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The “Sacred Text” of the Inductions Process</a:t>
            </a:r>
          </a:p>
          <a:p>
            <a:r>
              <a:rPr lang="en-US" dirty="0">
                <a:latin typeface="Gill Sans MT" panose="020B0502020104020203" pitchFamily="34" charset="0"/>
              </a:rPr>
              <a:t>Located under “Resources” on the National Website, oa-bsa.org</a:t>
            </a:r>
          </a:p>
          <a:p>
            <a:r>
              <a:rPr lang="en-US" dirty="0">
                <a:latin typeface="Gill Sans MT" panose="020B0502020104020203" pitchFamily="34" charset="0"/>
              </a:rPr>
              <a:t>Explains how to run a Unit Election, Ordeal, Ceremonies etc.</a:t>
            </a:r>
          </a:p>
        </p:txBody>
      </p:sp>
    </p:spTree>
    <p:extLst>
      <p:ext uri="{BB962C8B-B14F-4D97-AF65-F5344CB8AC3E}">
        <p14:creationId xmlns:p14="http://schemas.microsoft.com/office/powerpoint/2010/main" val="1020308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Ten Inductions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Core values that shape the Induction Process</a:t>
            </a:r>
          </a:p>
          <a:p>
            <a:r>
              <a:rPr lang="en-US" dirty="0">
                <a:latin typeface="Gill Sans MT" panose="020B0502020104020203" pitchFamily="34" charset="0"/>
              </a:rPr>
              <a:t>Used to keep Inductions true to the Purpose of the Order</a:t>
            </a:r>
          </a:p>
          <a:p>
            <a:r>
              <a:rPr lang="en-US" dirty="0">
                <a:latin typeface="Gill Sans MT" panose="020B0502020104020203" pitchFamily="34" charset="0"/>
              </a:rPr>
              <a:t>Found in the GTI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8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477" y="274638"/>
            <a:ext cx="8229600" cy="1143000"/>
          </a:xfrm>
        </p:spPr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Ten Induction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48508"/>
            <a:ext cx="8229600" cy="4525963"/>
          </a:xfrm>
        </p:spPr>
        <p:txBody>
          <a:bodyPr/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Purpose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 – Encourage and Inspire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Eligibility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 – Must be elected by unit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Candidates’ Compliance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 – Always their choice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Members’ Compliance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 – Must comply with all tests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Discretion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 – Consider disabilities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Importance of the Individual 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– Recognize worth of individual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Generosity 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– Members treat candidates with respect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Focus 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– Everything lodge does points to central meaning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Symbolic Progression 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– Symbols must follow ceremonies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Gill Sans MT" panose="020B0502020104020203" pitchFamily="34" charset="0"/>
              </a:rPr>
              <a:t>Active Membership </a:t>
            </a:r>
            <a:r>
              <a:rPr lang="en-US" sz="2000" dirty="0">
                <a:solidFill>
                  <a:prstClr val="black"/>
                </a:solidFill>
                <a:latin typeface="Gill Sans MT" panose="020B0502020104020203" pitchFamily="34" charset="0"/>
              </a:rPr>
              <a:t>– Understanding the Obligation and striving to fulfill it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793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charset="0"/>
                <a:ea typeface="Rockwell" charset="0"/>
                <a:cs typeface="Rockwell" charset="0"/>
              </a:rPr>
              <a:t>New Member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  <a:ea typeface="Gill Sans MT" charset="0"/>
                <a:cs typeface="Gill Sans MT" charset="0"/>
              </a:rPr>
              <a:t>Essential part of Onboarding Process</a:t>
            </a:r>
          </a:p>
          <a:p>
            <a:r>
              <a:rPr lang="en-US" dirty="0">
                <a:latin typeface="Gill Sans MT" charset="0"/>
                <a:ea typeface="Gill Sans MT" charset="0"/>
                <a:cs typeface="Gill Sans MT" charset="0"/>
              </a:rPr>
              <a:t>Captive audience of new members</a:t>
            </a:r>
          </a:p>
          <a:p>
            <a:pPr lvl="1"/>
            <a:r>
              <a:rPr lang="en-US" dirty="0">
                <a:latin typeface="Gill Sans MT" charset="0"/>
                <a:ea typeface="Gill Sans MT" charset="0"/>
                <a:cs typeface="Gill Sans MT" charset="0"/>
              </a:rPr>
              <a:t>Best time to promote lodge events</a:t>
            </a:r>
          </a:p>
          <a:p>
            <a:pPr lvl="1"/>
            <a:r>
              <a:rPr lang="en-US" dirty="0">
                <a:latin typeface="Gill Sans MT" charset="0"/>
                <a:ea typeface="Gill Sans MT" charset="0"/>
                <a:cs typeface="Gill Sans MT" charset="0"/>
              </a:rPr>
              <a:t>Recruit new leaders</a:t>
            </a:r>
          </a:p>
          <a:p>
            <a:pPr lvl="1"/>
            <a:r>
              <a:rPr lang="en-US" dirty="0">
                <a:latin typeface="Gill Sans MT" charset="0"/>
                <a:ea typeface="Gill Sans MT" charset="0"/>
                <a:cs typeface="Gill Sans MT" charset="0"/>
              </a:rPr>
              <a:t>Ignite excitement to participate</a:t>
            </a:r>
          </a:p>
        </p:txBody>
      </p:sp>
    </p:spTree>
    <p:extLst>
      <p:ext uri="{BB962C8B-B14F-4D97-AF65-F5344CB8AC3E}">
        <p14:creationId xmlns:p14="http://schemas.microsoft.com/office/powerpoint/2010/main" val="1367967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charset="0"/>
                <a:ea typeface="Rockwell" charset="0"/>
                <a:cs typeface="Rockwell" charset="0"/>
              </a:rPr>
              <a:t>New Member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  <a:ea typeface="Gill Sans MT" charset="0"/>
                <a:cs typeface="Gill Sans MT" charset="0"/>
              </a:rPr>
              <a:t>What are some aspects of a good New Member Orientation?</a:t>
            </a:r>
          </a:p>
          <a:p>
            <a:r>
              <a:rPr lang="en-US" dirty="0">
                <a:latin typeface="Gill Sans MT" charset="0"/>
                <a:ea typeface="Gill Sans MT" charset="0"/>
                <a:cs typeface="Gill Sans MT" charset="0"/>
              </a:rPr>
              <a:t>Who should deliver the Orientation?</a:t>
            </a:r>
          </a:p>
          <a:p>
            <a:r>
              <a:rPr lang="en-US" dirty="0">
                <a:latin typeface="Gill Sans MT" charset="0"/>
                <a:ea typeface="Gill Sans MT" charset="0"/>
                <a:cs typeface="Gill Sans MT" charset="0"/>
              </a:rPr>
              <a:t>When should the Orientation be conducted?</a:t>
            </a:r>
          </a:p>
        </p:txBody>
      </p:sp>
    </p:spTree>
    <p:extLst>
      <p:ext uri="{BB962C8B-B14F-4D97-AF65-F5344CB8AC3E}">
        <p14:creationId xmlns:p14="http://schemas.microsoft.com/office/powerpoint/2010/main" val="1815539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Best Practices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What are some proven innovations to the Onboarding/Inductions process that work well for you?</a:t>
            </a:r>
          </a:p>
          <a:p>
            <a:r>
              <a:rPr lang="en-US" dirty="0">
                <a:latin typeface="Gill Sans MT" panose="020B0502020104020203" pitchFamily="34" charset="0"/>
              </a:rPr>
              <a:t>What proven communications plans do you implement?</a:t>
            </a:r>
          </a:p>
        </p:txBody>
      </p:sp>
    </p:spTree>
    <p:extLst>
      <p:ext uri="{BB962C8B-B14F-4D97-AF65-F5344CB8AC3E}">
        <p14:creationId xmlns:p14="http://schemas.microsoft.com/office/powerpoint/2010/main" val="4188435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Rockwell" panose="02060603020205020403" pitchFamily="18" charset="0"/>
              </a:rPr>
              <a:t>Discover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Lodge Onboarding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264" y="1285636"/>
            <a:ext cx="7479792" cy="4525963"/>
          </a:xfrm>
        </p:spPr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Create a flowchart of when/how communication is delivered.</a:t>
            </a:r>
          </a:p>
          <a:p>
            <a:r>
              <a:rPr lang="en-US" dirty="0">
                <a:latin typeface="Gill Sans MT" panose="020B0502020104020203" pitchFamily="34" charset="0"/>
              </a:rPr>
              <a:t>Consider how the 10 Induction Principles affect communication.</a:t>
            </a:r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95319871"/>
              </p:ext>
            </p:extLst>
          </p:nvPr>
        </p:nvGraphicFramePr>
        <p:xfrm>
          <a:off x="1783846" y="3397240"/>
          <a:ext cx="4260112" cy="2856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6232548" y="3621235"/>
            <a:ext cx="1251984" cy="663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Outcome</a:t>
            </a:r>
          </a:p>
        </p:txBody>
      </p:sp>
      <p:sp>
        <p:nvSpPr>
          <p:cNvPr id="8" name="Rectangle 7"/>
          <p:cNvSpPr/>
          <p:nvPr/>
        </p:nvSpPr>
        <p:spPr>
          <a:xfrm>
            <a:off x="6232548" y="4470276"/>
            <a:ext cx="1251984" cy="7038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Outcome</a:t>
            </a:r>
          </a:p>
        </p:txBody>
      </p:sp>
      <p:sp>
        <p:nvSpPr>
          <p:cNvPr id="9" name="Rectangle 8"/>
          <p:cNvSpPr/>
          <p:nvPr/>
        </p:nvSpPr>
        <p:spPr>
          <a:xfrm>
            <a:off x="6232548" y="5359238"/>
            <a:ext cx="1251984" cy="7127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/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1368568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Questions</a:t>
            </a:r>
            <a:r>
              <a:rPr lang="en-US" dirty="0">
                <a:latin typeface="Rockwell" panose="02060603020205020403" pitchFamily="18" charset="0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84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143250" cy="18859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Phone Number</a:t>
            </a:r>
          </a:p>
          <a:p>
            <a:pPr marL="0" indent="0">
              <a:buNone/>
            </a:pPr>
            <a:r>
              <a:rPr lang="en-US" dirty="0"/>
              <a:t>Email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00450" y="1600202"/>
            <a:ext cx="5086350" cy="18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>
                <a:latin typeface="Gill Sans MT" panose="020B0502020104020203" pitchFamily="34" charset="0"/>
              </a:rPr>
              <a:t>&lt;Name&gt;</a:t>
            </a:r>
          </a:p>
          <a:p>
            <a:pPr marL="0" indent="0">
              <a:buFont typeface="Arial"/>
              <a:buNone/>
            </a:pPr>
            <a:r>
              <a:rPr lang="en-US" dirty="0">
                <a:latin typeface="Gill Sans MT" panose="020B0502020104020203" pitchFamily="34" charset="0"/>
              </a:rPr>
              <a:t>&lt;Phone Number&gt;</a:t>
            </a:r>
          </a:p>
          <a:p>
            <a:pPr marL="0" indent="0">
              <a:buFont typeface="Arial"/>
              <a:buNone/>
            </a:pPr>
            <a:r>
              <a:rPr lang="en-US" dirty="0">
                <a:latin typeface="Gill Sans MT" panose="020B0502020104020203" pitchFamily="34" charset="0"/>
              </a:rPr>
              <a:t>&lt;Email&gt;</a:t>
            </a:r>
          </a:p>
        </p:txBody>
      </p:sp>
    </p:spTree>
    <p:extLst>
      <p:ext uri="{BB962C8B-B14F-4D97-AF65-F5344CB8AC3E}">
        <p14:creationId xmlns:p14="http://schemas.microsoft.com/office/powerpoint/2010/main" val="498498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Cultivating Our Future:</a:t>
            </a:r>
            <a:br>
              <a:rPr lang="en-US" i="1" dirty="0">
                <a:latin typeface="Rockwell" panose="02060603020205020403" pitchFamily="18" charset="0"/>
              </a:rPr>
            </a:br>
            <a:r>
              <a:rPr lang="en-US" sz="3200" dirty="0">
                <a:latin typeface="Rockwell" panose="02060603020205020403" pitchFamily="18" charset="0"/>
              </a:rPr>
              <a:t>Onboarding</a:t>
            </a:r>
            <a:endParaRPr lang="en-US" sz="3200" i="1" dirty="0">
              <a:latin typeface="Rockwell" panose="02060603020205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NEXT: A New Century</a:t>
            </a:r>
          </a:p>
        </p:txBody>
      </p:sp>
    </p:spTree>
    <p:extLst>
      <p:ext uri="{BB962C8B-B14F-4D97-AF65-F5344CB8AC3E}">
        <p14:creationId xmlns:p14="http://schemas.microsoft.com/office/powerpoint/2010/main" val="68816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Rockwell" panose="02060603020205020403" pitchFamily="18" charset="0"/>
              </a:rPr>
              <a:t>What is Onboarding?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Unit Elections</a:t>
            </a:r>
          </a:p>
          <a:p>
            <a:r>
              <a:rPr lang="en-US" dirty="0">
                <a:latin typeface="Gill Sans MT" panose="020B0502020104020203" pitchFamily="34" charset="0"/>
              </a:rPr>
              <a:t>Communication</a:t>
            </a:r>
          </a:p>
          <a:p>
            <a:r>
              <a:rPr lang="en-US" dirty="0">
                <a:latin typeface="Gill Sans MT" panose="020B0502020104020203" pitchFamily="34" charset="0"/>
              </a:rPr>
              <a:t>Ordeal</a:t>
            </a:r>
          </a:p>
          <a:p>
            <a:r>
              <a:rPr lang="en-US" dirty="0">
                <a:latin typeface="Gill Sans MT" panose="020B0502020104020203" pitchFamily="34" charset="0"/>
              </a:rPr>
              <a:t>New Member Orientation</a:t>
            </a:r>
          </a:p>
        </p:txBody>
      </p:sp>
    </p:spTree>
    <p:extLst>
      <p:ext uri="{BB962C8B-B14F-4D97-AF65-F5344CB8AC3E}">
        <p14:creationId xmlns:p14="http://schemas.microsoft.com/office/powerpoint/2010/main" val="319314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What is Onboarding?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More than just inducting new members</a:t>
            </a:r>
          </a:p>
          <a:p>
            <a:r>
              <a:rPr lang="en-US" dirty="0">
                <a:latin typeface="Gill Sans MT" panose="020B0502020104020203" pitchFamily="34" charset="0"/>
              </a:rPr>
              <a:t>Convincing them to join the Order and participate after the Ordeal</a:t>
            </a:r>
          </a:p>
          <a:p>
            <a:r>
              <a:rPr lang="en-US" dirty="0">
                <a:latin typeface="Gill Sans MT" panose="020B0502020104020203" pitchFamily="34" charset="0"/>
              </a:rPr>
              <a:t>Getting new members “on board” the purpose and mission of the OA</a:t>
            </a:r>
          </a:p>
        </p:txBody>
      </p:sp>
    </p:spTree>
    <p:extLst>
      <p:ext uri="{BB962C8B-B14F-4D97-AF65-F5344CB8AC3E}">
        <p14:creationId xmlns:p14="http://schemas.microsoft.com/office/powerpoint/2010/main" val="272353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Rockwell" panose="02060603020205020403" pitchFamily="18" charset="0"/>
              </a:rPr>
              <a:t>Explore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2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Who We Serve: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Candidates</a:t>
            </a:r>
          </a:p>
          <a:p>
            <a:r>
              <a:rPr lang="en-US" dirty="0">
                <a:latin typeface="Gill Sans MT" panose="020B0502020104020203" pitchFamily="34" charset="0"/>
              </a:rPr>
              <a:t>Parents</a:t>
            </a:r>
          </a:p>
          <a:p>
            <a:r>
              <a:rPr lang="en-US" dirty="0">
                <a:latin typeface="Gill Sans MT" panose="020B0502020104020203" pitchFamily="34" charset="0"/>
              </a:rPr>
              <a:t>Unit Leaders</a:t>
            </a:r>
          </a:p>
        </p:txBody>
      </p:sp>
    </p:spTree>
    <p:extLst>
      <p:ext uri="{BB962C8B-B14F-4D97-AF65-F5344CB8AC3E}">
        <p14:creationId xmlns:p14="http://schemas.microsoft.com/office/powerpoint/2010/main" val="183106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Unit Election 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Write a list of info you would want during a Unit Election as a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Candidate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Parent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Or Unit Leader</a:t>
            </a:r>
          </a:p>
        </p:txBody>
      </p:sp>
    </p:spTree>
    <p:extLst>
      <p:ext uri="{BB962C8B-B14F-4D97-AF65-F5344CB8AC3E}">
        <p14:creationId xmlns:p14="http://schemas.microsoft.com/office/powerpoint/2010/main" val="1830522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Call Out 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Write a list of info you would want during a Call Out Ceremony as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Candidate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Parent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Or Unit Leader</a:t>
            </a:r>
          </a:p>
        </p:txBody>
      </p:sp>
    </p:spTree>
    <p:extLst>
      <p:ext uri="{BB962C8B-B14F-4D97-AF65-F5344CB8AC3E}">
        <p14:creationId xmlns:p14="http://schemas.microsoft.com/office/powerpoint/2010/main" val="1548863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Rockwell" panose="02060603020205020403" pitchFamily="18" charset="0"/>
              </a:rPr>
              <a:t>Ordeal 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panose="020B0502020104020203" pitchFamily="34" charset="0"/>
              </a:rPr>
              <a:t>Write a list of info you would want during an Ordeal as a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Candidate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Parent</a:t>
            </a:r>
          </a:p>
          <a:p>
            <a:pPr lvl="1"/>
            <a:r>
              <a:rPr lang="en-US" dirty="0">
                <a:latin typeface="Gill Sans MT" panose="020B0502020104020203" pitchFamily="34" charset="0"/>
              </a:rPr>
              <a:t>Or Unit Leader</a:t>
            </a:r>
          </a:p>
        </p:txBody>
      </p:sp>
    </p:spTree>
    <p:extLst>
      <p:ext uri="{BB962C8B-B14F-4D97-AF65-F5344CB8AC3E}">
        <p14:creationId xmlns:p14="http://schemas.microsoft.com/office/powerpoint/2010/main" val="2833278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NEXT_PPT_Template (1)</Template>
  <TotalTime>212</TotalTime>
  <Words>414</Words>
  <Application>Microsoft Office PowerPoint</Application>
  <PresentationFormat>On-screen Show (4:3)</PresentationFormat>
  <Paragraphs>88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Gill Sans MT</vt:lpstr>
      <vt:lpstr>Museo Sans 300</vt:lpstr>
      <vt:lpstr>Museo Slab 300</vt:lpstr>
      <vt:lpstr>Museo Slab 700</vt:lpstr>
      <vt:lpstr>Raleway</vt:lpstr>
      <vt:lpstr>Rockwell</vt:lpstr>
      <vt:lpstr>Office Theme</vt:lpstr>
      <vt:lpstr>Cultivating Our Future: Onboarding</vt:lpstr>
      <vt:lpstr>Presenter Information</vt:lpstr>
      <vt:lpstr>What is Onboarding?</vt:lpstr>
      <vt:lpstr>What is Onboarding?</vt:lpstr>
      <vt:lpstr>Explore</vt:lpstr>
      <vt:lpstr>Who We Serve:</vt:lpstr>
      <vt:lpstr>Unit Election Brainstorming</vt:lpstr>
      <vt:lpstr>Call Out Brainstorming</vt:lpstr>
      <vt:lpstr>Ordeal Brainstorming</vt:lpstr>
      <vt:lpstr>Dream</vt:lpstr>
      <vt:lpstr>Guide to Inductions</vt:lpstr>
      <vt:lpstr>Ten Inductions Principles</vt:lpstr>
      <vt:lpstr>Ten Induction Principles</vt:lpstr>
      <vt:lpstr>New Member Orientation</vt:lpstr>
      <vt:lpstr>New Member Orientation</vt:lpstr>
      <vt:lpstr>Best Practices Sharing</vt:lpstr>
      <vt:lpstr>Discover</vt:lpstr>
      <vt:lpstr>Lodge Onboarding Plan</vt:lpstr>
      <vt:lpstr>Questions?</vt:lpstr>
      <vt:lpstr>Cultivating Our Future: Onboarding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Cultivating Our Future</dc:title>
  <dc:creator>John Williams</dc:creator>
  <cp:lastModifiedBy>wsstephens</cp:lastModifiedBy>
  <cp:revision>21</cp:revision>
  <dcterms:created xsi:type="dcterms:W3CDTF">2016-07-29T01:41:44Z</dcterms:created>
  <dcterms:modified xsi:type="dcterms:W3CDTF">2016-09-08T23:33:33Z</dcterms:modified>
</cp:coreProperties>
</file>