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03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0100" y="2282823"/>
            <a:ext cx="7772400" cy="1144087"/>
          </a:xfrm>
        </p:spPr>
        <p:txBody>
          <a:bodyPr/>
          <a:lstStyle>
            <a:lvl1pPr algn="ctr">
              <a:defRPr b="0" i="0">
                <a:solidFill>
                  <a:srgbClr val="FFFFFF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0100" y="3641224"/>
            <a:ext cx="7772400" cy="482099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FFFFFF"/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800100" y="3429000"/>
            <a:ext cx="77724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849" y="5857875"/>
            <a:ext cx="4075651" cy="64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48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00013"/>
            <a:ext cx="1700213" cy="896769"/>
          </a:xfrm>
          <a:prstGeom prst="rect">
            <a:avLst/>
          </a:prstGeom>
          <a:solidFill>
            <a:srgbClr val="E422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599" cy="749454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4128"/>
            <a:ext cx="8229600" cy="4392035"/>
          </a:xfrm>
        </p:spPr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2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1131601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2887376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000000"/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0316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234099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8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FFFFFF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858" y="1721503"/>
            <a:ext cx="6078071" cy="1470025"/>
          </a:xfrm>
        </p:spPr>
        <p:txBody>
          <a:bodyPr>
            <a:noAutofit/>
          </a:bodyPr>
          <a:lstStyle/>
          <a:p>
            <a:r>
              <a:rPr lang="en-US" sz="5400" dirty="0"/>
              <a:t>One-on-One Communication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1A3A9-F3BE-44EA-BD83-DC0AD5293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" y="3726951"/>
            <a:ext cx="7772400" cy="4820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27135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One-on-One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Purpose?</a:t>
            </a:r>
          </a:p>
          <a:p>
            <a:pPr lvl="1"/>
            <a:r>
              <a:rPr lang="en-US" dirty="0"/>
              <a:t>Better to get your point across</a:t>
            </a:r>
          </a:p>
          <a:p>
            <a:pPr lvl="1"/>
            <a:r>
              <a:rPr lang="en-US" dirty="0"/>
              <a:t>Immediate feedback</a:t>
            </a:r>
          </a:p>
          <a:p>
            <a:pPr lvl="1"/>
            <a:r>
              <a:rPr lang="en-US" dirty="0"/>
              <a:t>More personal interaction</a:t>
            </a:r>
          </a:p>
          <a:p>
            <a:pPr lvl="1"/>
            <a:r>
              <a:rPr lang="en-US" dirty="0"/>
              <a:t>Has the benefit of facial expressions and gestures</a:t>
            </a:r>
          </a:p>
          <a:p>
            <a:pPr lvl="1"/>
            <a:r>
              <a:rPr lang="en-US" dirty="0"/>
              <a:t>Establish trust in your working relationship moving forward</a:t>
            </a:r>
          </a:p>
          <a:p>
            <a:pPr lvl="1"/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007F032-2A12-4BA4-AE96-FCB7AC2AD6B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337283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One-on-One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 an Receiving Messages Accurately</a:t>
            </a:r>
          </a:p>
          <a:p>
            <a:pPr lvl="1"/>
            <a:r>
              <a:rPr lang="en-US" dirty="0"/>
              <a:t>Choose words your receiver will understand</a:t>
            </a:r>
          </a:p>
          <a:p>
            <a:pPr lvl="1"/>
            <a:r>
              <a:rPr lang="en-US" dirty="0"/>
              <a:t>Consider age and experience when communicating</a:t>
            </a:r>
          </a:p>
          <a:p>
            <a:pPr lvl="1"/>
            <a:r>
              <a:rPr lang="en-US" dirty="0"/>
              <a:t>Check in often to make sure they are with you</a:t>
            </a:r>
          </a:p>
          <a:p>
            <a:pPr lvl="1"/>
            <a:r>
              <a:rPr lang="en-US" dirty="0"/>
              <a:t>Ask questions when on the receiving end!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3D46DB0-D482-4AC3-82E3-5CED81773C1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291188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One-on-One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Non-Verbal Aspects of Communication</a:t>
            </a:r>
          </a:p>
          <a:p>
            <a:pPr lvl="1"/>
            <a:r>
              <a:rPr lang="en-US" dirty="0"/>
              <a:t>Body Language</a:t>
            </a:r>
          </a:p>
          <a:p>
            <a:pPr lvl="1"/>
            <a:r>
              <a:rPr lang="en-US" dirty="0"/>
              <a:t>Use space to your advantage</a:t>
            </a:r>
          </a:p>
          <a:p>
            <a:pPr lvl="1"/>
            <a:r>
              <a:rPr lang="en-US" dirty="0"/>
              <a:t>Be courteous</a:t>
            </a:r>
          </a:p>
          <a:p>
            <a:pPr lvl="1"/>
            <a:r>
              <a:rPr lang="en-US" dirty="0"/>
              <a:t>Yield the floor</a:t>
            </a:r>
          </a:p>
          <a:p>
            <a:pPr lvl="1"/>
            <a:r>
              <a:rPr lang="en-US" dirty="0"/>
              <a:t>Arrive/ Call-in on time</a:t>
            </a:r>
          </a:p>
          <a:p>
            <a:pPr lvl="1"/>
            <a:r>
              <a:rPr lang="en-US" dirty="0"/>
              <a:t>Listen actively</a:t>
            </a:r>
          </a:p>
          <a:p>
            <a:pPr lvl="1"/>
            <a:r>
              <a:rPr lang="en-US" dirty="0"/>
              <a:t>Engage yourself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820A70D-F9BD-4166-B15A-BA91561A60A5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240821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One-on-One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to Know your Listener</a:t>
            </a:r>
          </a:p>
          <a:p>
            <a:pPr lvl="1"/>
            <a:r>
              <a:rPr lang="en-US" dirty="0"/>
              <a:t>Learn some background about the persons interests</a:t>
            </a:r>
          </a:p>
          <a:p>
            <a:pPr lvl="1"/>
            <a:r>
              <a:rPr lang="en-US" dirty="0"/>
              <a:t>Connect beforehand on a personal level</a:t>
            </a:r>
          </a:p>
          <a:p>
            <a:pPr lvl="1"/>
            <a:r>
              <a:rPr lang="en-US" dirty="0"/>
              <a:t>Be able to speak on a number of topics</a:t>
            </a:r>
          </a:p>
          <a:p>
            <a:pPr lvl="1"/>
            <a:r>
              <a:rPr lang="en-US" dirty="0"/>
              <a:t>Learn to enjoy the conversation!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01A817-3D60-40CD-AC0F-76DCF6753C6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3995918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One-on-One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  <a:p>
            <a:pPr lvl="1"/>
            <a:r>
              <a:rPr lang="en-US" dirty="0"/>
              <a:t>To retain membership, we must establish a personal relationship with them</a:t>
            </a:r>
          </a:p>
          <a:p>
            <a:pPr lvl="1"/>
            <a:r>
              <a:rPr lang="en-US" dirty="0"/>
              <a:t>Essential to engage them in one-on-one conversation</a:t>
            </a:r>
          </a:p>
          <a:p>
            <a:pPr lvl="1"/>
            <a:r>
              <a:rPr lang="en-US" dirty="0"/>
              <a:t>Need to understand the major keys of communicating in an individualized setting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139B5BB-34D4-4754-B1AF-DA94B5C6A1D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383128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One-on-One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Takeaway Challenge</a:t>
            </a:r>
          </a:p>
          <a:p>
            <a:pPr lvl="1"/>
            <a:r>
              <a:rPr lang="en-US" dirty="0"/>
              <a:t>Extend personal invitation to a new ordeal member</a:t>
            </a:r>
          </a:p>
          <a:p>
            <a:pPr lvl="1"/>
            <a:r>
              <a:rPr lang="en-US" dirty="0"/>
              <a:t>Follow up frequently</a:t>
            </a:r>
          </a:p>
          <a:p>
            <a:pPr lvl="1"/>
            <a:r>
              <a:rPr lang="en-US" dirty="0"/>
              <a:t>Invest your time in them; let them know you care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C8BFE2C-2537-4FCA-A70B-566FD7EF3F2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Museo Sans 300" pitchFamily="50" charset="0"/>
              </a:rPr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4041811414"/>
      </p:ext>
    </p:extLst>
  </p:cSld>
  <p:clrMapOvr>
    <a:masterClrMapping/>
  </p:clrMapOvr>
</p:sld>
</file>

<file path=ppt/theme/theme1.xml><?xml version="1.0" encoding="utf-8"?>
<a:theme xmlns:a="http://schemas.openxmlformats.org/drawingml/2006/main" name="Budgeting for Success 05.31.2017-SF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udgeting for Success 05.31.2017-SFG" id="{03BC6AC2-206B-4CF6-90D0-46731C5DE01E}" vid="{71F59124-9589-47F1-9BD9-66526C1020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Budgeting for Success 05.31.2017-SFG</Template>
  <TotalTime>22</TotalTime>
  <Words>213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Museo Sans 300</vt:lpstr>
      <vt:lpstr>Museo Slab 300</vt:lpstr>
      <vt:lpstr>Museo Slab 700</vt:lpstr>
      <vt:lpstr>Budgeting for Success 05.31.2017-SFG</vt:lpstr>
      <vt:lpstr>One-on-One Communication</vt:lpstr>
      <vt:lpstr>One-on-One Communication</vt:lpstr>
      <vt:lpstr>One-on-One Communication</vt:lpstr>
      <vt:lpstr>One-on-One Communication</vt:lpstr>
      <vt:lpstr>One-on-One Communication</vt:lpstr>
      <vt:lpstr>One-on-One Communication</vt:lpstr>
      <vt:lpstr>One-on-One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DeSocio</dc:creator>
  <cp:lastModifiedBy>Steve</cp:lastModifiedBy>
  <cp:revision>4</cp:revision>
  <dcterms:created xsi:type="dcterms:W3CDTF">2016-01-05T16:42:33Z</dcterms:created>
  <dcterms:modified xsi:type="dcterms:W3CDTF">2017-10-31T18:08:27Z</dcterms:modified>
</cp:coreProperties>
</file>