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napToObjects="1">
      <p:cViewPr>
        <p:scale>
          <a:sx n="52" d="100"/>
          <a:sy n="52" d="100"/>
        </p:scale>
        <p:origin x="-100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Planning the Gala</a:t>
            </a:r>
            <a:endParaRPr lang="en-US" dirty="0"/>
          </a:p>
        </p:txBody>
      </p:sp>
      <p:sp>
        <p:nvSpPr>
          <p:cNvPr id="3" name="Subtitle 2"/>
          <p:cNvSpPr>
            <a:spLocks noGrp="1"/>
          </p:cNvSpPr>
          <p:nvPr>
            <p:ph type="subTitle" idx="1"/>
          </p:nvPr>
        </p:nvSpPr>
        <p:spPr/>
        <p:txBody>
          <a:bodyPr/>
          <a:lstStyle/>
          <a:p>
            <a:r>
              <a:rPr lang="en-US" dirty="0" smtClean="0"/>
              <a:t>Fellowship</a:t>
            </a:r>
            <a:endParaRPr lang="en-US" dirty="0"/>
          </a:p>
        </p:txBody>
      </p:sp>
    </p:spTree>
    <p:extLst>
      <p:ext uri="{BB962C8B-B14F-4D97-AF65-F5344CB8AC3E}">
        <p14:creationId xmlns:p14="http://schemas.microsoft.com/office/powerpoint/2010/main" val="570864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Brotherhood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dirty="0" smtClean="0"/>
              <a:t>It </a:t>
            </a:r>
            <a:r>
              <a:rPr lang="en-US" dirty="0"/>
              <a:t>must be brotherhood in more than name; it must be real – a brotherhood of co-operation and of work</a:t>
            </a:r>
            <a:r>
              <a:rPr lang="en-US" dirty="0" smtClean="0"/>
              <a:t>.</a:t>
            </a:r>
            <a:endParaRPr lang="en-US" dirty="0"/>
          </a:p>
          <a:p>
            <a:endParaRPr lang="en-US" dirty="0"/>
          </a:p>
        </p:txBody>
      </p:sp>
    </p:spTree>
    <p:extLst>
      <p:ext uri="{BB962C8B-B14F-4D97-AF65-F5344CB8AC3E}">
        <p14:creationId xmlns:p14="http://schemas.microsoft.com/office/powerpoint/2010/main" val="272352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Brotherhood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My Dear Boys</a:t>
            </a:r>
            <a:r>
              <a:rPr lang="en-US" dirty="0" smtClean="0"/>
              <a:t>:</a:t>
            </a:r>
            <a:endParaRPr lang="en-US" dirty="0"/>
          </a:p>
          <a:p>
            <a:pPr marL="0" indent="0">
              <a:buNone/>
            </a:pPr>
            <a:r>
              <a:rPr lang="en-US" dirty="0"/>
              <a:t>After two years of active service for my Master and the Boy, with your organization, I cannot pass lightly my departure from that work, which has been such a joy to me during those years . . . In leaving may I just cite a couple of things requisite to the welfare of your Brotherhood just now? . . .Lift some of the burdens from your leader . . . Be earnest, boys; be loyal and true; make that Brotherhood of yours a glorious one . . . My own prayer for you is that God's richest blessing, His Guidance, may be with you . . . In closing, will you think me selfish if I ask one thing? If you heed it, it will help me when I can't be with you in your work. Will you sometimes, at home or in your meetings, pray for him who was once your associate leader and whose heart is still full of love for you boys?</a:t>
            </a:r>
          </a:p>
          <a:p>
            <a:pPr marL="0" indent="0">
              <a:buNone/>
            </a:pPr>
            <a:endParaRPr lang="en-US" dirty="0"/>
          </a:p>
          <a:p>
            <a:pPr marL="0" indent="0">
              <a:buNone/>
            </a:pPr>
            <a:r>
              <a:rPr lang="en-US" dirty="0"/>
              <a:t>Affectionately your friend,</a:t>
            </a:r>
          </a:p>
          <a:p>
            <a:pPr marL="0" indent="0">
              <a:buNone/>
            </a:pPr>
            <a:r>
              <a:rPr lang="en-US" dirty="0"/>
              <a:t>EDW. URNER GOODMAN</a:t>
            </a:r>
          </a:p>
          <a:p>
            <a:endParaRPr lang="en-US" dirty="0"/>
          </a:p>
        </p:txBody>
      </p:sp>
    </p:spTree>
    <p:extLst>
      <p:ext uri="{BB962C8B-B14F-4D97-AF65-F5344CB8AC3E}">
        <p14:creationId xmlns:p14="http://schemas.microsoft.com/office/powerpoint/2010/main" val="245205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for Fellowship</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42296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Fellowship Magic</a:t>
            </a:r>
            <a:endParaRPr lang="en-US" dirty="0"/>
          </a:p>
        </p:txBody>
      </p:sp>
      <p:sp>
        <p:nvSpPr>
          <p:cNvPr id="3" name="Content Placeholder 2"/>
          <p:cNvSpPr>
            <a:spLocks noGrp="1"/>
          </p:cNvSpPr>
          <p:nvPr>
            <p:ph idx="1"/>
          </p:nvPr>
        </p:nvSpPr>
        <p:spPr/>
        <p:txBody>
          <a:bodyPr/>
          <a:lstStyle/>
          <a:p>
            <a:r>
              <a:rPr lang="en-US" dirty="0" err="1" smtClean="0"/>
              <a:t>Uniforming</a:t>
            </a:r>
            <a:endParaRPr lang="en-US" dirty="0" smtClean="0"/>
          </a:p>
          <a:p>
            <a:endParaRPr lang="en-US" dirty="0"/>
          </a:p>
          <a:p>
            <a:r>
              <a:rPr lang="en-US" dirty="0" smtClean="0"/>
              <a:t>Traditions</a:t>
            </a:r>
          </a:p>
          <a:p>
            <a:endParaRPr lang="en-US" dirty="0"/>
          </a:p>
          <a:p>
            <a:r>
              <a:rPr lang="en-US" dirty="0" smtClean="0"/>
              <a:t>Greeting people/hosting</a:t>
            </a:r>
          </a:p>
          <a:p>
            <a:endParaRPr lang="en-US" dirty="0"/>
          </a:p>
          <a:p>
            <a:r>
              <a:rPr lang="en-US" smtClean="0"/>
              <a:t>Say thank you!</a:t>
            </a:r>
            <a:endParaRPr lang="en-US"/>
          </a:p>
        </p:txBody>
      </p:sp>
    </p:spTree>
    <p:extLst>
      <p:ext uri="{BB962C8B-B14F-4D97-AF65-F5344CB8AC3E}">
        <p14:creationId xmlns:p14="http://schemas.microsoft.com/office/powerpoint/2010/main" val="3187428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NOAC_Powerpoint_Blue</Template>
  <TotalTime>14</TotalTime>
  <Words>252</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NOAC_Powerpoint_Red</vt:lpstr>
      <vt:lpstr>Planning the Gala</vt:lpstr>
      <vt:lpstr>The Importance of Brotherhood</vt:lpstr>
      <vt:lpstr>The Importance of Brotherhood</vt:lpstr>
      <vt:lpstr>Ideas for Fellowship</vt:lpstr>
      <vt:lpstr>Fellowship Magic</vt:lpstr>
      <vt:lpstr>For Training Resources and More Information Visit: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Phillip Raine</dc:creator>
  <cp:lastModifiedBy>Phil Raine</cp:lastModifiedBy>
  <cp:revision>4</cp:revision>
  <dcterms:created xsi:type="dcterms:W3CDTF">2015-07-10T01:07:42Z</dcterms:created>
  <dcterms:modified xsi:type="dcterms:W3CDTF">2015-07-20T02:32:53Z</dcterms:modified>
</cp:coreProperties>
</file>