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napToObjects="1">
      <p:cViewPr>
        <p:scale>
          <a:sx n="52" d="100"/>
          <a:sy n="52" d="100"/>
        </p:scale>
        <p:origin x="-100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Planning </a:t>
            </a:r>
            <a:r>
              <a:rPr lang="en-US" smtClean="0"/>
              <a:t>the Gala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err="1" smtClean="0"/>
              <a:t>To’s</a:t>
            </a:r>
            <a:r>
              <a:rPr lang="en-US" dirty="0" smtClean="0"/>
              <a:t> of Event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83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Toolbox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Council Professional Staff</a:t>
            </a:r>
          </a:p>
          <a:p>
            <a:endParaRPr lang="en-US" dirty="0"/>
          </a:p>
          <a:p>
            <a:r>
              <a:rPr lang="en-US" dirty="0" smtClean="0"/>
              <a:t>Lodge Budget</a:t>
            </a:r>
          </a:p>
          <a:p>
            <a:endParaRPr lang="en-US" dirty="0"/>
          </a:p>
          <a:p>
            <a:r>
              <a:rPr lang="en-US" dirty="0" smtClean="0"/>
              <a:t>Lodge/Council Calendar</a:t>
            </a:r>
          </a:p>
          <a:p>
            <a:endParaRPr lang="en-US" dirty="0"/>
          </a:p>
          <a:p>
            <a:r>
              <a:rPr lang="en-US" dirty="0" smtClean="0"/>
              <a:t>Pool of Team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0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Event Committee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Lodge Training Chairman/Adviser</a:t>
            </a:r>
          </a:p>
          <a:p>
            <a:r>
              <a:rPr lang="en-US" dirty="0" smtClean="0"/>
              <a:t>Planning Lodge Leadership Development</a:t>
            </a:r>
          </a:p>
          <a:p>
            <a:r>
              <a:rPr lang="en-US" dirty="0" smtClean="0"/>
              <a:t>High Experience on LEC</a:t>
            </a:r>
          </a:p>
          <a:p>
            <a:r>
              <a:rPr lang="en-US" dirty="0" smtClean="0"/>
              <a:t>Struggles: Inductions and Membership</a:t>
            </a:r>
          </a:p>
          <a:p>
            <a:r>
              <a:rPr lang="en-US" dirty="0" smtClean="0"/>
              <a:t>Strengths: Communications and Finance</a:t>
            </a:r>
          </a:p>
          <a:p>
            <a:r>
              <a:rPr lang="en-US" dirty="0" smtClean="0"/>
              <a:t>Want to meet needs of Lodge and include leadership component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69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Creative Event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the “That’s how it’s done” mentality</a:t>
            </a:r>
          </a:p>
          <a:p>
            <a:endParaRPr lang="en-US" dirty="0"/>
          </a:p>
          <a:p>
            <a:r>
              <a:rPr lang="en-US" dirty="0" smtClean="0"/>
              <a:t>Seek out youth leadership!</a:t>
            </a:r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Creative event planning increases the chances of success.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84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theme/theme1.xml><?xml version="1.0" encoding="utf-8"?>
<a:theme xmlns:a="http://schemas.openxmlformats.org/drawingml/2006/main" name="NOAC_Powerpoint_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17</TotalTime>
  <Words>93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NOAC_Powerpoint_Red</vt:lpstr>
      <vt:lpstr>Planning the Gala</vt:lpstr>
      <vt:lpstr>The Toolbox</vt:lpstr>
      <vt:lpstr>The Event Committee Exercise</vt:lpstr>
      <vt:lpstr>Creative Event Planning</vt:lpstr>
      <vt:lpstr>For Training Resources and More Information Visit: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Phillip Raine</dc:creator>
  <cp:lastModifiedBy>Phil Raine</cp:lastModifiedBy>
  <cp:revision>5</cp:revision>
  <dcterms:created xsi:type="dcterms:W3CDTF">2015-07-10T00:57:47Z</dcterms:created>
  <dcterms:modified xsi:type="dcterms:W3CDTF">2015-07-20T02:33:50Z</dcterms:modified>
</cp:coreProperties>
</file>