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0516" autoAdjust="0"/>
  </p:normalViewPr>
  <p:slideViewPr>
    <p:cSldViewPr snapToGrid="0" snapToObjects="1">
      <p:cViewPr>
        <p:scale>
          <a:sx n="52" d="100"/>
          <a:sy n="52" d="100"/>
        </p:scale>
        <p:origin x="-1458" y="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Planning the Gala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8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something new!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Only those who dare to fail greatly can ever achieve greatly.  ~Robert F. </a:t>
            </a:r>
            <a:r>
              <a:rPr lang="en-US" dirty="0" smtClean="0"/>
              <a:t>Kennedy</a:t>
            </a:r>
            <a:endParaRPr lang="en-US" dirty="0"/>
          </a:p>
          <a:p>
            <a:r>
              <a:rPr lang="en-US" dirty="0"/>
              <a:t>Progress always involves risks.  You can't steal second base and keep your foot on first.  ~Frederick B. </a:t>
            </a:r>
            <a:r>
              <a:rPr lang="en-US" dirty="0" smtClean="0"/>
              <a:t>Wilcox</a:t>
            </a:r>
            <a:endParaRPr lang="en-US" dirty="0"/>
          </a:p>
          <a:p>
            <a:r>
              <a:rPr lang="en-US" dirty="0"/>
              <a:t>Why not go out on a limb?  Isn't that where the fruit is?  ~Frank </a:t>
            </a:r>
            <a:r>
              <a:rPr lang="en-US" dirty="0" smtClean="0"/>
              <a:t>Scully</a:t>
            </a:r>
            <a:endParaRPr lang="en-US" dirty="0"/>
          </a:p>
          <a:p>
            <a:r>
              <a:rPr lang="en-US" dirty="0"/>
              <a:t>Never be afraid to try something new.  Remember, amateurs built the ark; professionals built the Titanic.  ~Author Unknown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92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Lodge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Fellowship Events</a:t>
            </a:r>
          </a:p>
          <a:p>
            <a:pPr lvl="0"/>
            <a:r>
              <a:rPr lang="en-US" dirty="0"/>
              <a:t>Service Events</a:t>
            </a:r>
          </a:p>
          <a:p>
            <a:pPr lvl="0"/>
            <a:r>
              <a:rPr lang="en-US" dirty="0"/>
              <a:t>Special Lodge Events</a:t>
            </a:r>
          </a:p>
          <a:p>
            <a:pPr lvl="0"/>
            <a:r>
              <a:rPr lang="en-US" dirty="0"/>
              <a:t>Lodge Field Trips</a:t>
            </a:r>
          </a:p>
          <a:p>
            <a:pPr lvl="0"/>
            <a:r>
              <a:rPr lang="en-US" dirty="0"/>
              <a:t>Summer </a:t>
            </a:r>
            <a:r>
              <a:rPr lang="en-US" dirty="0" smtClean="0"/>
              <a:t>Camp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5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New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Fellowship Events</a:t>
            </a:r>
          </a:p>
          <a:p>
            <a:pPr lvl="0"/>
            <a:r>
              <a:rPr lang="en-US" dirty="0"/>
              <a:t>Service Events</a:t>
            </a:r>
          </a:p>
          <a:p>
            <a:pPr lvl="0"/>
            <a:r>
              <a:rPr lang="en-US" dirty="0"/>
              <a:t>Special Lodge Events</a:t>
            </a:r>
          </a:p>
          <a:p>
            <a:pPr lvl="0"/>
            <a:r>
              <a:rPr lang="en-US" dirty="0"/>
              <a:t>Lodge Field Trips</a:t>
            </a:r>
          </a:p>
          <a:p>
            <a:pPr lvl="0"/>
            <a:r>
              <a:rPr lang="en-US" dirty="0"/>
              <a:t>Summer Camp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13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Implementing New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Who?</a:t>
            </a:r>
          </a:p>
          <a:p>
            <a:pPr lvl="0"/>
            <a:r>
              <a:rPr lang="en-US" dirty="0"/>
              <a:t>What?</a:t>
            </a:r>
          </a:p>
          <a:p>
            <a:pPr lvl="0"/>
            <a:r>
              <a:rPr lang="en-US" dirty="0"/>
              <a:t>When?</a:t>
            </a:r>
          </a:p>
          <a:p>
            <a:pPr lvl="0"/>
            <a:r>
              <a:rPr lang="en-US" dirty="0"/>
              <a:t>Where?</a:t>
            </a:r>
          </a:p>
          <a:p>
            <a:pPr lvl="0"/>
            <a:r>
              <a:rPr lang="en-US" dirty="0"/>
              <a:t>Why?</a:t>
            </a:r>
          </a:p>
          <a:p>
            <a:pPr lvl="0"/>
            <a:r>
              <a:rPr lang="en-US" dirty="0"/>
              <a:t>How?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1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stop with a “We’ve never done that before.”</a:t>
            </a:r>
          </a:p>
          <a:p>
            <a:endParaRPr lang="en-US" dirty="0"/>
          </a:p>
          <a:p>
            <a:r>
              <a:rPr lang="en-US" dirty="0" smtClean="0"/>
              <a:t>Do not attempt too many new events at once</a:t>
            </a:r>
          </a:p>
          <a:p>
            <a:endParaRPr lang="en-US" dirty="0"/>
          </a:p>
          <a:p>
            <a:r>
              <a:rPr lang="en-US" dirty="0" smtClean="0"/>
              <a:t>Implement </a:t>
            </a:r>
            <a:r>
              <a:rPr lang="en-US" smtClean="0"/>
              <a:t>and evaluate each event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2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16</TotalTime>
  <Words>175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NOAC_Powerpoint_Red</vt:lpstr>
      <vt:lpstr>Planning the Gala</vt:lpstr>
      <vt:lpstr>Try something new!</vt:lpstr>
      <vt:lpstr>New Lodge Events</vt:lpstr>
      <vt:lpstr>Sharing New Ideas</vt:lpstr>
      <vt:lpstr>Tips for Implementing New Events</vt:lpstr>
      <vt:lpstr>Caution!</vt:lpstr>
      <vt:lpstr>For Training Resources and More Information Visit: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 Raine</dc:creator>
  <cp:lastModifiedBy>Phil Raine</cp:lastModifiedBy>
  <cp:revision>4</cp:revision>
  <dcterms:created xsi:type="dcterms:W3CDTF">2015-07-10T01:03:00Z</dcterms:created>
  <dcterms:modified xsi:type="dcterms:W3CDTF">2015-07-20T02:34:37Z</dcterms:modified>
</cp:coreProperties>
</file>