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7" r:id="rId14"/>
    <p:sldId id="268"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entury Gothic" panose="020B0502020202020204" pitchFamily="34" charset="0"/>
      <p:regular r:id="rId21"/>
      <p:bold r:id="rId22"/>
      <p:italic r:id="rId23"/>
      <p:boldItalic r:id="rId24"/>
    </p:embeddedFont>
    <p:embeddedFont>
      <p:font typeface="Museo Sans 300" panose="02000000000000000000" pitchFamily="2" charset="77"/>
      <p:regular r:id="rId25"/>
      <p:italic r:id="rId26"/>
    </p:embeddedFont>
    <p:embeddedFont>
      <p:font typeface="Museo Sans 500" panose="02000000000000000000" pitchFamily="2" charset="77"/>
      <p:regular r:id="rId27"/>
      <p:italic r:id="rId28"/>
    </p:embeddedFont>
    <p:embeddedFont>
      <p:font typeface="Museo Sans 700" panose="02000000000000000000" pitchFamily="2" charset="77"/>
      <p:regular r:id="rId29"/>
      <p:bold r:id="rId30"/>
      <p:italic r:id="rId31"/>
      <p:boldItalic r:id="rId32"/>
    </p:embeddedFont>
    <p:embeddedFont>
      <p:font typeface="Museo Slab 500" panose="02000000000000000000" pitchFamily="2" charset="77"/>
      <p:regular r:id="rId33"/>
      <p:italic r:id="rId34"/>
    </p:embeddedFont>
    <p:embeddedFont>
      <p:font typeface="Museo Slab 700" panose="02000000000000000000" pitchFamily="2" charset="77"/>
      <p:regular r:id="rId35"/>
      <p:bold r:id="rId36"/>
      <p:italic r:id="rId37"/>
      <p:boldItalic r:id="rId38"/>
    </p:embeddedFont>
    <p:embeddedFont>
      <p:font typeface="Museo Slab 900" panose="02000000000000000000" pitchFamily="2" charset="77"/>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53BkIsEwmaqQ9vBL3UjvKQ==" hashData="2kH8yZ11QH4USlrgX8RlEskxbNI0CVWQwyGiKW7EgxfEsN5txm2Cbps2id8u85N1sqk19Cqyi44RAjChvRbdkQ=="/>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2" roundtripDataSignature="AMtx7mjIs1tydQaNhKFJgnGcICzJh6E9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54F"/>
    <a:srgbClr val="650812"/>
    <a:srgbClr val="E31837"/>
    <a:srgbClr val="005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p:cViewPr varScale="1">
        <p:scale>
          <a:sx n="104" d="100"/>
          <a:sy n="104" d="100"/>
        </p:scale>
        <p:origin x="89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tableStyles" Target="tableStyles.xml"/><Relationship Id="rId20" Type="http://schemas.openxmlformats.org/officeDocument/2006/relationships/font" Target="fonts/font4.fntdata"/><Relationship Id="rId41"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4286140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Rich Whitney, UNR Greek Leadership Coordinator</a:t>
            </a:r>
            <a:endParaRPr/>
          </a:p>
        </p:txBody>
      </p:sp>
      <p:sp>
        <p:nvSpPr>
          <p:cNvPr id="87" name="Google Shape;8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a:t>
            </a:fld>
            <a:endParaRPr sz="1200" b="0" i="0" u="none" strike="noStrike" cap="none">
              <a:solidFill>
                <a:schemeClr val="dk1"/>
              </a:solidFill>
              <a:latin typeface="Times New Roman"/>
              <a:ea typeface="Times New Roman"/>
              <a:cs typeface="Times New Roman"/>
              <a:sym typeface="Times New Roman"/>
            </a:endParaRPr>
          </a:p>
        </p:txBody>
      </p:sp>
      <p:sp>
        <p:nvSpPr>
          <p:cNvPr id="88" name="Google Shape;8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Change is a scary word. Many people talk about change. Many people call for change. It happens with every election. The new person says they will be different. They will change the status quo. Followers and voters seem to like this banter and this promise for change!  </a:t>
            </a:r>
            <a:endParaRPr/>
          </a:p>
          <a:p>
            <a:pPr marL="0" lvl="0" indent="0" algn="l" rtl="0">
              <a:spcBef>
                <a:spcPts val="0"/>
              </a:spcBef>
              <a:spcAft>
                <a:spcPts val="0"/>
              </a:spcAft>
              <a:buNone/>
            </a:pPr>
            <a:endParaRPr/>
          </a:p>
          <a:p>
            <a:pPr marL="0" lvl="0" indent="0" algn="l" rtl="0">
              <a:spcBef>
                <a:spcPts val="0"/>
              </a:spcBef>
              <a:spcAft>
                <a:spcPts val="0"/>
              </a:spcAft>
              <a:buNone/>
            </a:pPr>
            <a:r>
              <a:rPr lang="en-US"/>
              <a:t>UNTIL </a:t>
            </a:r>
            <a:endParaRPr/>
          </a:p>
          <a:p>
            <a:pPr marL="0" lvl="0" indent="0" algn="l" rtl="0">
              <a:spcBef>
                <a:spcPts val="0"/>
              </a:spcBef>
              <a:spcAft>
                <a:spcPts val="0"/>
              </a:spcAft>
              <a:buNone/>
            </a:pPr>
            <a:endParaRPr/>
          </a:p>
          <a:p>
            <a:pPr marL="0" lvl="0" indent="0" algn="l" rtl="0">
              <a:spcBef>
                <a:spcPts val="0"/>
              </a:spcBef>
              <a:spcAft>
                <a:spcPts val="0"/>
              </a:spcAft>
              <a:buNone/>
            </a:pPr>
            <a:r>
              <a:rPr lang="en-US"/>
              <a:t>Change happens. Or starts to happen. Or seems to be happening and it is NOT what some consider ”good” change. As a group we get nervous about change and how things are moving forward. CHANGE means we have to close this door and choose which is the CORRECT next door. Change means we have to let go and trust. It means we have to head down the path of progress….but we can’t always see the end. </a:t>
            </a:r>
            <a:endParaRPr/>
          </a:p>
          <a:p>
            <a:pPr marL="0" lvl="0" indent="0" algn="l" rtl="0">
              <a:spcBef>
                <a:spcPts val="0"/>
              </a:spcBef>
              <a:spcAft>
                <a:spcPts val="0"/>
              </a:spcAft>
              <a:buNone/>
            </a:pPr>
            <a:endParaRPr/>
          </a:p>
          <a:p>
            <a:pPr marL="0" lvl="0" indent="0" algn="l" rtl="0">
              <a:spcBef>
                <a:spcPts val="0"/>
              </a:spcBef>
              <a:spcAft>
                <a:spcPts val="0"/>
              </a:spcAft>
              <a:buNone/>
            </a:pPr>
            <a:r>
              <a:rPr lang="en-US"/>
              <a:t>CHANGE. How do we manage this ALWAYS TALKED ABOUT. ALWAYS DESIRED. ALWAYS RALLIED AROUND.</a:t>
            </a:r>
            <a:endParaRPr/>
          </a:p>
          <a:p>
            <a:pPr marL="0" lvl="0" indent="0" algn="l" rtl="0">
              <a:spcBef>
                <a:spcPts val="0"/>
              </a:spcBef>
              <a:spcAft>
                <a:spcPts val="0"/>
              </a:spcAft>
              <a:buNone/>
            </a:pPr>
            <a:r>
              <a:rPr lang="en-US"/>
              <a:t>BUT </a:t>
            </a:r>
            <a:endParaRPr/>
          </a:p>
          <a:p>
            <a:pPr marL="0" lvl="0" indent="0" algn="l" rtl="0">
              <a:spcBef>
                <a:spcPts val="0"/>
              </a:spcBef>
              <a:spcAft>
                <a:spcPts val="0"/>
              </a:spcAft>
              <a:buNone/>
            </a:pPr>
            <a:r>
              <a:rPr lang="en-US"/>
              <a:t>Always fear inducing and second guessing people will start to push against us.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are THREE steps to EVERY change or transition. </a:t>
            </a:r>
            <a:endParaRPr/>
          </a:p>
          <a:p>
            <a:pPr marL="0" lvl="0" indent="0" algn="l" rtl="0">
              <a:spcBef>
                <a:spcPts val="0"/>
              </a:spcBef>
              <a:spcAft>
                <a:spcPts val="0"/>
              </a:spcAft>
              <a:buNone/>
            </a:pPr>
            <a:endParaRPr/>
          </a:p>
          <a:p>
            <a:pPr marL="0" lvl="0" indent="0" algn="l" rtl="0">
              <a:spcBef>
                <a:spcPts val="0"/>
              </a:spcBef>
              <a:spcAft>
                <a:spcPts val="0"/>
              </a:spcAft>
              <a:buNone/>
            </a:pPr>
            <a:r>
              <a:rPr lang="en-US"/>
              <a:t>It might surprise you that change starts with ENDING. We have to examine where we are and why we are doing things. </a:t>
            </a:r>
            <a:r>
              <a:rPr lang="en-US" sz="1200" b="0" i="0" u="none" strike="noStrike">
                <a:solidFill>
                  <a:schemeClr val="dk1"/>
                </a:solidFill>
                <a:latin typeface="Calibri"/>
                <a:ea typeface="Calibri"/>
                <a:cs typeface="Calibri"/>
                <a:sym typeface="Calibri"/>
              </a:rPr>
              <a:t>Albert </a:t>
            </a:r>
            <a:r>
              <a:rPr lang="en-US" sz="1200" b="1" i="0" u="none" strike="noStrike">
                <a:solidFill>
                  <a:schemeClr val="dk1"/>
                </a:solidFill>
                <a:latin typeface="Calibri"/>
                <a:ea typeface="Calibri"/>
                <a:cs typeface="Calibri"/>
                <a:sym typeface="Calibri"/>
              </a:rPr>
              <a:t>Einstein</a:t>
            </a:r>
            <a:r>
              <a:rPr lang="en-US" sz="1200" b="0" i="0" u="none" strike="noStrike">
                <a:solidFill>
                  <a:schemeClr val="dk1"/>
                </a:solidFill>
                <a:latin typeface="Calibri"/>
                <a:ea typeface="Calibri"/>
                <a:cs typeface="Calibri"/>
                <a:sym typeface="Calibri"/>
              </a:rPr>
              <a:t> is credited with saying, “The definition of insanity is </a:t>
            </a:r>
            <a:r>
              <a:rPr lang="en-US" sz="1200" b="1" i="0" u="none" strike="noStrike">
                <a:solidFill>
                  <a:schemeClr val="dk1"/>
                </a:solidFill>
                <a:latin typeface="Calibri"/>
                <a:ea typeface="Calibri"/>
                <a:cs typeface="Calibri"/>
                <a:sym typeface="Calibri"/>
              </a:rPr>
              <a:t>doing the same thing over and over again</a:t>
            </a:r>
            <a:r>
              <a:rPr lang="en-US" sz="1200" b="0" i="0" u="none" strike="noStrike">
                <a:solidFill>
                  <a:schemeClr val="dk1"/>
                </a:solidFill>
                <a:latin typeface="Calibri"/>
                <a:ea typeface="Calibri"/>
                <a:cs typeface="Calibri"/>
                <a:sym typeface="Calibri"/>
              </a:rPr>
              <a:t>, but expecting different results.” But that is how we generally do things. We try again and again. It is easier to tweak the existing process over and over. We might adjust, but do we really just END things and start over?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This seems scary. And it is, if you don’t realize this is really how things work. And HOW WE CAN MANAGE the process. </a:t>
            </a:r>
            <a:endParaRPr/>
          </a:p>
          <a:p>
            <a:pPr marL="0" lvl="0" indent="0" algn="l" rtl="0">
              <a:spcBef>
                <a:spcPts val="0"/>
              </a:spcBef>
              <a:spcAft>
                <a:spcPts val="0"/>
              </a:spcAft>
              <a:buNone/>
            </a:pP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So we start by ending things. It is the ”Dis” stage. Dis-entangled, disengaged, dis-identification, dis-orientation. We stop doing things we CHANGE our process.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second stage is the NEUTRAL ZONE. It is like neutral in your car. You don’t go anywhere. It is hard because you can hear the motor revving up, but nothing is happening. There are no procedures or protocol for doing something. We ended all of the operating parts in the last stage. This stage can be difficult for many because they don’t know what to do.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third stage is where we BEGIN. This is the plan. This is the action. This is the change. This is where NEW happens. The success of stage THREE depends on how long you let people stay in stage Two.  It is up to you as the change maker to manage this process.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In the middle you see Unfreeze, CHANGE, and Refreeze.  This is the key to your three stages. You need to thaw out the frozen lines of communication, and the attitude of “that is the  way we have always done things”. Those are frozen. You are stuck. It is as solid as a rock. So unfreeze the status quo, then CHANGE things, and you start to REFREEZE the new procedures and the new ways of doing things. Before long your Stage THREE of BEGINNING, and Refreezing, will seem like the “way we have always done it around here.” It won’t take that long. We promise. </a:t>
            </a:r>
            <a:endParaRPr/>
          </a:p>
          <a:p>
            <a:pPr marL="0" lvl="0" indent="0" algn="l" rtl="0">
              <a:spcBef>
                <a:spcPts val="0"/>
              </a:spcBef>
              <a:spcAft>
                <a:spcPts val="0"/>
              </a:spcAft>
              <a:buNone/>
            </a:pPr>
            <a:endParaRPr/>
          </a:p>
        </p:txBody>
      </p:sp>
      <p:sp>
        <p:nvSpPr>
          <p:cNvPr id="97" name="Google Shape;9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you move to the 3 stages of Stop, change, start you need to guide a process with your chapter, lodge, section, or the whole Order. This is so simple. You will think it doesn’t make sense or it will not work because it is so simple. But we need to drill down to WHY WE DO THINGS. WHY ARE THINGS IMPORTANT TO US. The FIVE WHY’S will help you get to the REAL reasons we do things. Try this with anything. Let’s focus on the Order of the Arrow itself. Break into small groups of 5 to 8 and just play with this. </a:t>
            </a:r>
            <a:endParaRPr/>
          </a:p>
          <a:p>
            <a:pPr marL="0" lvl="0" indent="0" algn="l" rtl="0">
              <a:spcBef>
                <a:spcPts val="0"/>
              </a:spcBef>
              <a:spcAft>
                <a:spcPts val="0"/>
              </a:spcAft>
              <a:buNone/>
            </a:pPr>
            <a:endParaRPr/>
          </a:p>
          <a:p>
            <a:pPr marL="0" lvl="0" indent="0" algn="l" rtl="0">
              <a:spcBef>
                <a:spcPts val="0"/>
              </a:spcBef>
              <a:spcAft>
                <a:spcPts val="0"/>
              </a:spcAft>
              <a:buNone/>
            </a:pPr>
            <a:r>
              <a:rPr lang="en-US"/>
              <a:t>Why does the OA exist? </a:t>
            </a:r>
            <a:endParaRPr/>
          </a:p>
          <a:p>
            <a:pPr marL="0" lvl="0" indent="0" algn="l" rtl="0">
              <a:spcBef>
                <a:spcPts val="0"/>
              </a:spcBef>
              <a:spcAft>
                <a:spcPts val="0"/>
              </a:spcAft>
              <a:buNone/>
            </a:pPr>
            <a:r>
              <a:rPr lang="en-US"/>
              <a:t>Why is that important? NO MATTER WHAT THE ANSWER IS the next question is WHY IS THAT IMPORTANT? And Repeat….take it to the FIFTH Why.  If you can go to the 6</a:t>
            </a:r>
            <a:r>
              <a:rPr lang="en-US" baseline="30000"/>
              <a:t>th</a:t>
            </a:r>
            <a:r>
              <a:rPr lang="en-US"/>
              <a:t>…do that. Play with the answers. NO MATTER what the response is see how far you can go with the Why. If it is silly and you cant go very far with it, then perhaps that wasn’t the real answer to the question. Select another answer.  </a:t>
            </a:r>
            <a:endParaRPr/>
          </a:p>
          <a:p>
            <a:pPr marL="0" lvl="0" indent="0" algn="l" rtl="0">
              <a:spcBef>
                <a:spcPts val="0"/>
              </a:spcBef>
              <a:spcAft>
                <a:spcPts val="0"/>
              </a:spcAft>
              <a:buNone/>
            </a:pPr>
            <a:endParaRPr/>
          </a:p>
          <a:p>
            <a:pPr marL="0" lvl="0" indent="0" algn="l" rtl="0">
              <a:spcBef>
                <a:spcPts val="0"/>
              </a:spcBef>
              <a:spcAft>
                <a:spcPts val="0"/>
              </a:spcAft>
              <a:buNone/>
            </a:pPr>
            <a:r>
              <a:rPr lang="en-US"/>
              <a:t>Then try</a:t>
            </a:r>
            <a:endParaRPr/>
          </a:p>
          <a:p>
            <a:pPr marL="0" lvl="0" indent="0" algn="l" rtl="0">
              <a:spcBef>
                <a:spcPts val="0"/>
              </a:spcBef>
              <a:spcAft>
                <a:spcPts val="0"/>
              </a:spcAft>
              <a:buNone/>
            </a:pPr>
            <a:r>
              <a:rPr lang="en-US"/>
              <a:t>Why don’t people join? </a:t>
            </a:r>
            <a:endParaRPr/>
          </a:p>
          <a:p>
            <a:pPr marL="0" lvl="0" indent="0" algn="l" rtl="0">
              <a:spcBef>
                <a:spcPts val="0"/>
              </a:spcBef>
              <a:spcAft>
                <a:spcPts val="0"/>
              </a:spcAft>
              <a:buNone/>
            </a:pPr>
            <a:r>
              <a:rPr lang="en-US"/>
              <a:t>Why do people have a negative impression of the OA?</a:t>
            </a:r>
            <a:endParaRPr/>
          </a:p>
          <a:p>
            <a:pPr marL="0" lvl="0" indent="0" algn="l" rtl="0">
              <a:spcBef>
                <a:spcPts val="0"/>
              </a:spcBef>
              <a:spcAft>
                <a:spcPts val="0"/>
              </a:spcAft>
              <a:buNone/>
            </a:pPr>
            <a:r>
              <a:rPr lang="en-US"/>
              <a:t>Why does the Ordeal exist? </a:t>
            </a:r>
            <a:endParaRPr/>
          </a:p>
          <a:p>
            <a:pPr marL="0" lvl="0" indent="0" algn="l" rtl="0">
              <a:spcBef>
                <a:spcPts val="0"/>
              </a:spcBef>
              <a:spcAft>
                <a:spcPts val="0"/>
              </a:spcAft>
              <a:buNone/>
            </a:pPr>
            <a:r>
              <a:rPr lang="en-US"/>
              <a:t>Why does Brotherhood exist? </a:t>
            </a:r>
            <a:endParaRPr/>
          </a:p>
        </p:txBody>
      </p:sp>
      <p:sp>
        <p:nvSpPr>
          <p:cNvPr id="112" name="Google Shape;1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are all Boy Scouts right? We know how to make a fire. We know we need some kindling, and a spark of some sort, and then if we blow on it…voila.. A fire. </a:t>
            </a:r>
            <a:endParaRPr/>
          </a:p>
          <a:p>
            <a:pPr marL="0" lvl="0" indent="0" algn="l" rtl="0">
              <a:spcBef>
                <a:spcPts val="0"/>
              </a:spcBef>
              <a:spcAft>
                <a:spcPts val="0"/>
              </a:spcAft>
              <a:buNone/>
            </a:pPr>
            <a:r>
              <a:rPr lang="en-US"/>
              <a:t>So we have heat, Fuel, and Oxygen. Let’s think about this fire triangle and our own leadership or our ability to create some change. It starts with us. But HOW DO WE take care of ourselves?  Have you ever flown on a plane? Think about the safety talk at the beginning of the flight. We put our OWN OXYGEN ON FIRST before helping anyone else. </a:t>
            </a:r>
            <a:endParaRPr/>
          </a:p>
          <a:p>
            <a:pPr marL="0" lvl="0" indent="0" algn="l" rtl="0">
              <a:spcBef>
                <a:spcPts val="0"/>
              </a:spcBef>
              <a:spcAft>
                <a:spcPts val="0"/>
              </a:spcAft>
              <a:buNone/>
            </a:pPr>
            <a:endParaRPr/>
          </a:p>
          <a:p>
            <a:pPr marL="0" lvl="0" indent="0" algn="l" rtl="0">
              <a:spcBef>
                <a:spcPts val="0"/>
              </a:spcBef>
              <a:spcAft>
                <a:spcPts val="0"/>
              </a:spcAft>
              <a:buNone/>
            </a:pPr>
            <a:r>
              <a:rPr lang="en-US"/>
              <a:t>So what are we passionate about? How can we make a difference. Think back to the last slide and what we did with the WHYS. How did you feel about those questions and answers. Which of those questions were you passionate about? What was sparked for you to think that YOU Could make a difference? Which of the FIVE WHYS really hit home with you? </a:t>
            </a:r>
            <a:endParaRPr/>
          </a:p>
          <a:p>
            <a:pPr marL="0" lvl="0" indent="0" algn="l" rtl="0">
              <a:spcBef>
                <a:spcPts val="0"/>
              </a:spcBef>
              <a:spcAft>
                <a:spcPts val="0"/>
              </a:spcAft>
              <a:buNone/>
            </a:pPr>
            <a:endParaRPr/>
          </a:p>
          <a:p>
            <a:pPr marL="0" lvl="0" indent="0" algn="l" rtl="0">
              <a:spcBef>
                <a:spcPts val="0"/>
              </a:spcBef>
              <a:spcAft>
                <a:spcPts val="0"/>
              </a:spcAft>
              <a:buNone/>
            </a:pPr>
            <a:r>
              <a:rPr lang="en-US"/>
              <a:t>How do you feed your passion? Is is leadership? Is it being an elangomat? Do you really like organizing the events? Are you a ceremonialist? How do you enage your passion in the ORDER? What makes you want to participate…and….what do you want others to see about our Order and all of the things that are important to us and to the THOUSANDS of Arrowmen that will follow us. </a:t>
            </a:r>
            <a:endParaRPr/>
          </a:p>
          <a:p>
            <a:pPr marL="0" lvl="0" indent="0" algn="l" rtl="0">
              <a:spcBef>
                <a:spcPts val="0"/>
              </a:spcBef>
              <a:spcAft>
                <a:spcPts val="0"/>
              </a:spcAft>
              <a:buNone/>
            </a:pPr>
            <a:endParaRPr/>
          </a:p>
          <a:p>
            <a:pPr marL="0" lvl="0" indent="0" algn="l" rtl="0">
              <a:spcBef>
                <a:spcPts val="0"/>
              </a:spcBef>
              <a:spcAft>
                <a:spcPts val="0"/>
              </a:spcAft>
              <a:buNone/>
            </a:pPr>
            <a:r>
              <a:rPr lang="en-US"/>
              <a:t>Oxygen. We have to find balance. And we have to breathe life into what we think is important. CHANGE is oxygen. Change is the key to making things move forward. Think about it…without change you would still be in the first grade. We need to stretch, grow and make things happen to sustain life, energy and our order. Bringing new people into the jobs we like to do is healthy and is growth. IT expands our ability to serve more, teach more and engage more. </a:t>
            </a:r>
            <a:endParaRPr/>
          </a:p>
          <a:p>
            <a:pPr marL="0" lvl="0" indent="0" algn="l" rtl="0">
              <a:spcBef>
                <a:spcPts val="0"/>
              </a:spcBef>
              <a:spcAft>
                <a:spcPts val="0"/>
              </a:spcAft>
              <a:buNone/>
            </a:pPr>
            <a:endParaRPr/>
          </a:p>
          <a:p>
            <a:pPr marL="0" lvl="0" indent="0" algn="l" rtl="0">
              <a:spcBef>
                <a:spcPts val="0"/>
              </a:spcBef>
              <a:spcAft>
                <a:spcPts val="0"/>
              </a:spcAft>
              <a:buNone/>
            </a:pPr>
            <a:r>
              <a:rPr lang="en-US"/>
              <a:t>Think about your FIRE TRIANGLE first. </a:t>
            </a:r>
            <a:endParaRPr/>
          </a:p>
          <a:p>
            <a:pPr marL="0" lvl="0" indent="0" algn="l" rtl="0">
              <a:spcBef>
                <a:spcPts val="0"/>
              </a:spcBef>
              <a:spcAft>
                <a:spcPts val="0"/>
              </a:spcAft>
              <a:buNone/>
            </a:pPr>
            <a:endParaRPr/>
          </a:p>
          <a:p>
            <a:pPr marL="0" lvl="0" indent="0" algn="l" rtl="0">
              <a:spcBef>
                <a:spcPts val="0"/>
              </a:spcBef>
              <a:spcAft>
                <a:spcPts val="0"/>
              </a:spcAft>
              <a:buNone/>
            </a:pPr>
            <a:r>
              <a:rPr lang="en-US"/>
              <a:t>Now think back to your FIVE WHY exercise. Now that we have some ideas about why things are important…let’s identify the Heat, The fuel nad the Oxygen in our Fire triangle. How will we bring life to these important reasons we exist.</a:t>
            </a:r>
            <a:endParaRPr/>
          </a:p>
          <a:p>
            <a:pPr marL="0" lvl="0" indent="0" algn="l" rtl="0">
              <a:spcBef>
                <a:spcPts val="0"/>
              </a:spcBef>
              <a:spcAft>
                <a:spcPts val="0"/>
              </a:spcAft>
              <a:buNone/>
            </a:pPr>
            <a:endParaRPr/>
          </a:p>
          <a:p>
            <a:pPr marL="0" lvl="0" indent="0" algn="l" rtl="0">
              <a:spcBef>
                <a:spcPts val="0"/>
              </a:spcBef>
              <a:spcAft>
                <a:spcPts val="0"/>
              </a:spcAft>
              <a:buNone/>
            </a:pPr>
            <a:r>
              <a:rPr lang="en-US"/>
              <a:t>REMEMBER WE ARE going all the way back to STOPPING CERTAIN THINGS. That is where CHANGE HAPPENS and how we can look at progress. </a:t>
            </a:r>
            <a:endParaRPr/>
          </a:p>
        </p:txBody>
      </p:sp>
      <p:sp>
        <p:nvSpPr>
          <p:cNvPr id="120" name="Google Shape;12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8" name="Google Shape;13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5"/>
          <p:cNvSpPr txBox="1">
            <a:spLocks noGrp="1"/>
          </p:cNvSpPr>
          <p:nvPr>
            <p:ph type="ctrTitle"/>
          </p:nvPr>
        </p:nvSpPr>
        <p:spPr>
          <a:xfrm>
            <a:off x="914400" y="12541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4800" b="1" i="0">
                <a:solidFill>
                  <a:srgbClr val="C00000"/>
                </a:solidFill>
                <a:latin typeface="Museo Slab 700" panose="02000000000000000000" pitchFamily="2" charset="77"/>
                <a:ea typeface="Museo Slab 700" panose="02000000000000000000" pitchFamily="2" charset="77"/>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15" name="Google Shape;15;p15"/>
          <p:cNvSpPr txBox="1">
            <a:spLocks noGrp="1"/>
          </p:cNvSpPr>
          <p:nvPr>
            <p:ph type="subTitle" idx="1"/>
          </p:nvPr>
        </p:nvSpPr>
        <p:spPr>
          <a:xfrm>
            <a:off x="1828800" y="3009900"/>
            <a:ext cx="8534400" cy="1752600"/>
          </a:xfrm>
          <a:prstGeom prst="rect">
            <a:avLst/>
          </a:prstGeom>
          <a:noFill/>
          <a:ln>
            <a:noFill/>
          </a:ln>
        </p:spPr>
        <p:txBody>
          <a:bodyPr spcFirstLastPara="1" wrap="square" lIns="91425" tIns="45700" rIns="91425" bIns="45700" anchor="t" anchorCtr="0">
            <a:noAutofit/>
          </a:bodyPr>
          <a:lstStyle>
            <a:lvl1pPr lvl="0" algn="ctr">
              <a:spcBef>
                <a:spcPts val="720"/>
              </a:spcBef>
              <a:spcAft>
                <a:spcPts val="0"/>
              </a:spcAft>
              <a:buClr>
                <a:srgbClr val="C00000"/>
              </a:buClr>
              <a:buSzPts val="3600"/>
              <a:buNone/>
              <a:defRPr sz="3600" b="0" i="0">
                <a:solidFill>
                  <a:srgbClr val="C00000"/>
                </a:solidFill>
                <a:latin typeface="Museo Sans 300" panose="02000000000000000000" pitchFamily="2" charset="77"/>
                <a:ea typeface="Museo Sans 300" panose="02000000000000000000" pitchFamily="2" charset="77"/>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4"/>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24"/>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2" name="Google Shape;62;p24"/>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3" name="Google Shape;63;p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Calibri"/>
                <a:ea typeface="Calibri"/>
                <a:cs typeface="Calibri"/>
                <a:sym typeface="Calibri"/>
              </a:defRPr>
            </a:lvl1pPr>
            <a:lvl2pPr marL="0" marR="0" lvl="1" indent="0" algn="l" rtl="0">
              <a:spcBef>
                <a:spcPts val="0"/>
              </a:spcBef>
              <a:spcAft>
                <a:spcPts val="0"/>
              </a:spcAft>
              <a:buNone/>
              <a:defRPr sz="1800">
                <a:solidFill>
                  <a:schemeClr val="dk1"/>
                </a:solidFill>
                <a:latin typeface="Calibri"/>
                <a:ea typeface="Calibri"/>
                <a:cs typeface="Calibri"/>
                <a:sym typeface="Calibri"/>
              </a:defRPr>
            </a:lvl2pPr>
            <a:lvl3pPr marL="0" marR="0" lvl="2" indent="0" algn="l" rtl="0">
              <a:spcBef>
                <a:spcPts val="0"/>
              </a:spcBef>
              <a:spcAft>
                <a:spcPts val="0"/>
              </a:spcAft>
              <a:buNone/>
              <a:defRPr sz="1800">
                <a:solidFill>
                  <a:schemeClr val="dk1"/>
                </a:solidFill>
                <a:latin typeface="Calibri"/>
                <a:ea typeface="Calibri"/>
                <a:cs typeface="Calibri"/>
                <a:sym typeface="Calibri"/>
              </a:defRPr>
            </a:lvl3pPr>
            <a:lvl4pPr marL="0" marR="0" lvl="3" indent="0" algn="l" rtl="0">
              <a:spcBef>
                <a:spcPts val="0"/>
              </a:spcBef>
              <a:spcAft>
                <a:spcPts val="0"/>
              </a:spcAft>
              <a:buNone/>
              <a:defRPr sz="1800">
                <a:solidFill>
                  <a:schemeClr val="dk1"/>
                </a:solidFill>
                <a:latin typeface="Calibri"/>
                <a:ea typeface="Calibri"/>
                <a:cs typeface="Calibri"/>
                <a:sym typeface="Calibri"/>
              </a:defRPr>
            </a:lvl4pPr>
            <a:lvl5pPr marL="0" marR="0" lvl="4" indent="0" algn="l" rtl="0">
              <a:spcBef>
                <a:spcPts val="0"/>
              </a:spcBef>
              <a:spcAft>
                <a:spcPts val="0"/>
              </a:spcAft>
              <a:buNone/>
              <a:defRPr sz="1800">
                <a:solidFill>
                  <a:schemeClr val="dk1"/>
                </a:solidFill>
                <a:latin typeface="Calibri"/>
                <a:ea typeface="Calibri"/>
                <a:cs typeface="Calibri"/>
                <a:sym typeface="Calibri"/>
              </a:defRPr>
            </a:lvl5pPr>
            <a:lvl6pPr marL="0" marR="0" lvl="5" indent="0" algn="l" rtl="0">
              <a:spcBef>
                <a:spcPts val="0"/>
              </a:spcBef>
              <a:spcAft>
                <a:spcPts val="0"/>
              </a:spcAft>
              <a:buNone/>
              <a:defRPr sz="1800">
                <a:solidFill>
                  <a:schemeClr val="dk1"/>
                </a:solidFill>
                <a:latin typeface="Calibri"/>
                <a:ea typeface="Calibri"/>
                <a:cs typeface="Calibri"/>
                <a:sym typeface="Calibri"/>
              </a:defRPr>
            </a:lvl6pPr>
            <a:lvl7pPr marL="0" marR="0" lvl="6" indent="0" algn="l" rtl="0">
              <a:spcBef>
                <a:spcPts val="0"/>
              </a:spcBef>
              <a:spcAft>
                <a:spcPts val="0"/>
              </a:spcAft>
              <a:buNone/>
              <a:defRPr sz="1800">
                <a:solidFill>
                  <a:schemeClr val="dk1"/>
                </a:solidFill>
                <a:latin typeface="Calibri"/>
                <a:ea typeface="Calibri"/>
                <a:cs typeface="Calibri"/>
                <a:sym typeface="Calibri"/>
              </a:defRPr>
            </a:lvl7pPr>
            <a:lvl8pPr marL="0" marR="0" lvl="7" indent="0" algn="l" rtl="0">
              <a:spcBef>
                <a:spcPts val="0"/>
              </a:spcBef>
              <a:spcAft>
                <a:spcPts val="0"/>
              </a:spcAft>
              <a:buNone/>
              <a:defRPr sz="1800">
                <a:solidFill>
                  <a:schemeClr val="dk1"/>
                </a:solidFill>
                <a:latin typeface="Calibri"/>
                <a:ea typeface="Calibri"/>
                <a:cs typeface="Calibri"/>
                <a:sym typeface="Calibri"/>
              </a:defRPr>
            </a:lvl8pPr>
            <a:lvl9pPr marL="0" marR="0" lvl="8" indent="0" algn="l" rtl="0">
              <a:spcBef>
                <a:spcPts val="0"/>
              </a:spcBef>
              <a:spcAft>
                <a:spcPts val="0"/>
              </a:spcAft>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25"/>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25"/>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Google Shape;69;p25"/>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2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Calibri"/>
                <a:ea typeface="Calibri"/>
                <a:cs typeface="Calibri"/>
                <a:sym typeface="Calibri"/>
              </a:defRPr>
            </a:lvl1pPr>
            <a:lvl2pPr marL="0" marR="0" lvl="1" indent="0" algn="l" rtl="0">
              <a:spcBef>
                <a:spcPts val="0"/>
              </a:spcBef>
              <a:spcAft>
                <a:spcPts val="0"/>
              </a:spcAft>
              <a:buNone/>
              <a:defRPr sz="1800">
                <a:solidFill>
                  <a:schemeClr val="dk1"/>
                </a:solidFill>
                <a:latin typeface="Calibri"/>
                <a:ea typeface="Calibri"/>
                <a:cs typeface="Calibri"/>
                <a:sym typeface="Calibri"/>
              </a:defRPr>
            </a:lvl2pPr>
            <a:lvl3pPr marL="0" marR="0" lvl="2" indent="0" algn="l" rtl="0">
              <a:spcBef>
                <a:spcPts val="0"/>
              </a:spcBef>
              <a:spcAft>
                <a:spcPts val="0"/>
              </a:spcAft>
              <a:buNone/>
              <a:defRPr sz="1800">
                <a:solidFill>
                  <a:schemeClr val="dk1"/>
                </a:solidFill>
                <a:latin typeface="Calibri"/>
                <a:ea typeface="Calibri"/>
                <a:cs typeface="Calibri"/>
                <a:sym typeface="Calibri"/>
              </a:defRPr>
            </a:lvl3pPr>
            <a:lvl4pPr marL="0" marR="0" lvl="3" indent="0" algn="l" rtl="0">
              <a:spcBef>
                <a:spcPts val="0"/>
              </a:spcBef>
              <a:spcAft>
                <a:spcPts val="0"/>
              </a:spcAft>
              <a:buNone/>
              <a:defRPr sz="1800">
                <a:solidFill>
                  <a:schemeClr val="dk1"/>
                </a:solidFill>
                <a:latin typeface="Calibri"/>
                <a:ea typeface="Calibri"/>
                <a:cs typeface="Calibri"/>
                <a:sym typeface="Calibri"/>
              </a:defRPr>
            </a:lvl4pPr>
            <a:lvl5pPr marL="0" marR="0" lvl="4" indent="0" algn="l" rtl="0">
              <a:spcBef>
                <a:spcPts val="0"/>
              </a:spcBef>
              <a:spcAft>
                <a:spcPts val="0"/>
              </a:spcAft>
              <a:buNone/>
              <a:defRPr sz="1800">
                <a:solidFill>
                  <a:schemeClr val="dk1"/>
                </a:solidFill>
                <a:latin typeface="Calibri"/>
                <a:ea typeface="Calibri"/>
                <a:cs typeface="Calibri"/>
                <a:sym typeface="Calibri"/>
              </a:defRPr>
            </a:lvl5pPr>
            <a:lvl6pPr marL="0" marR="0" lvl="5" indent="0" algn="l" rtl="0">
              <a:spcBef>
                <a:spcPts val="0"/>
              </a:spcBef>
              <a:spcAft>
                <a:spcPts val="0"/>
              </a:spcAft>
              <a:buNone/>
              <a:defRPr sz="1800">
                <a:solidFill>
                  <a:schemeClr val="dk1"/>
                </a:solidFill>
                <a:latin typeface="Calibri"/>
                <a:ea typeface="Calibri"/>
                <a:cs typeface="Calibri"/>
                <a:sym typeface="Calibri"/>
              </a:defRPr>
            </a:lvl6pPr>
            <a:lvl7pPr marL="0" marR="0" lvl="6" indent="0" algn="l" rtl="0">
              <a:spcBef>
                <a:spcPts val="0"/>
              </a:spcBef>
              <a:spcAft>
                <a:spcPts val="0"/>
              </a:spcAft>
              <a:buNone/>
              <a:defRPr sz="1800">
                <a:solidFill>
                  <a:schemeClr val="dk1"/>
                </a:solidFill>
                <a:latin typeface="Calibri"/>
                <a:ea typeface="Calibri"/>
                <a:cs typeface="Calibri"/>
                <a:sym typeface="Calibri"/>
              </a:defRPr>
            </a:lvl7pPr>
            <a:lvl8pPr marL="0" marR="0" lvl="7" indent="0" algn="l" rtl="0">
              <a:spcBef>
                <a:spcPts val="0"/>
              </a:spcBef>
              <a:spcAft>
                <a:spcPts val="0"/>
              </a:spcAft>
              <a:buNone/>
              <a:defRPr sz="1800">
                <a:solidFill>
                  <a:schemeClr val="dk1"/>
                </a:solidFill>
                <a:latin typeface="Calibri"/>
                <a:ea typeface="Calibri"/>
                <a:cs typeface="Calibri"/>
                <a:sym typeface="Calibri"/>
              </a:defRPr>
            </a:lvl8pPr>
            <a:lvl9pPr marL="0" marR="0" lvl="8" indent="0" algn="l" rtl="0">
              <a:spcBef>
                <a:spcPts val="0"/>
              </a:spcBef>
              <a:spcAft>
                <a:spcPts val="0"/>
              </a:spcAft>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1" i="0">
                <a:solidFill>
                  <a:srgbClr val="C00000"/>
                </a:solidFill>
                <a:latin typeface="Museo Slab 700" panose="02000000000000000000" pitchFamily="2" charset="77"/>
                <a:ea typeface="Museo Slab 700" panose="02000000000000000000" pitchFamily="2" charset="77"/>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18" name="Google Shape;18;p1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b="0" i="0">
                <a:latin typeface="Museo Sans 300" panose="02000000000000000000" pitchFamily="2" charset="77"/>
                <a:ea typeface="Museo Sans 300" panose="02000000000000000000" pitchFamily="2" charset="77"/>
                <a:cs typeface="Arial"/>
                <a:sym typeface="Arial"/>
              </a:defRPr>
            </a:lvl1pPr>
            <a:lvl2pPr marL="914400" lvl="1" indent="-406400" algn="l">
              <a:spcBef>
                <a:spcPts val="560"/>
              </a:spcBef>
              <a:spcAft>
                <a:spcPts val="0"/>
              </a:spcAft>
              <a:buClr>
                <a:schemeClr val="dk1"/>
              </a:buClr>
              <a:buSzPts val="2800"/>
              <a:buChar char="–"/>
              <a:defRPr>
                <a:latin typeface="Arial"/>
                <a:ea typeface="Arial"/>
                <a:cs typeface="Arial"/>
                <a:sym typeface="Arial"/>
              </a:defRPr>
            </a:lvl2pPr>
            <a:lvl3pPr marL="1371600" lvl="2" indent="-381000" algn="l">
              <a:spcBef>
                <a:spcPts val="480"/>
              </a:spcBef>
              <a:spcAft>
                <a:spcPts val="0"/>
              </a:spcAft>
              <a:buClr>
                <a:schemeClr val="dk1"/>
              </a:buClr>
              <a:buSzPts val="2400"/>
              <a:buChar char="•"/>
              <a:defRPr>
                <a:latin typeface="Arial"/>
                <a:ea typeface="Arial"/>
                <a:cs typeface="Arial"/>
                <a:sym typeface="Arial"/>
              </a:defRPr>
            </a:lvl3pPr>
            <a:lvl4pPr marL="1828800" lvl="3" indent="-355600" algn="l">
              <a:spcBef>
                <a:spcPts val="400"/>
              </a:spcBef>
              <a:spcAft>
                <a:spcPts val="0"/>
              </a:spcAft>
              <a:buClr>
                <a:schemeClr val="dk1"/>
              </a:buClr>
              <a:buSzPts val="2000"/>
              <a:buChar char="–"/>
              <a:defRPr>
                <a:latin typeface="Arial"/>
                <a:ea typeface="Arial"/>
                <a:cs typeface="Arial"/>
                <a:sym typeface="Arial"/>
              </a:defRPr>
            </a:lvl4pPr>
            <a:lvl5pPr marL="2286000" lvl="4" indent="-355600" algn="l">
              <a:spcBef>
                <a:spcPts val="400"/>
              </a:spcBef>
              <a:spcAft>
                <a:spcPts val="0"/>
              </a:spcAft>
              <a:buClr>
                <a:schemeClr val="dk1"/>
              </a:buClr>
              <a:buSzPts val="20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19" name="Google Shape;19;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1" i="0">
                <a:latin typeface="Museo Slab 700" panose="02000000000000000000" pitchFamily="2" charset="77"/>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28" name="Google Shape;28;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Calibri"/>
                <a:ea typeface="Calibri"/>
                <a:cs typeface="Calibri"/>
                <a:sym typeface="Calibri"/>
              </a:defRPr>
            </a:lvl1pPr>
            <a:lvl2pPr marL="0" marR="0" lvl="1" indent="0" algn="l" rtl="0">
              <a:spcBef>
                <a:spcPts val="0"/>
              </a:spcBef>
              <a:spcAft>
                <a:spcPts val="0"/>
              </a:spcAft>
              <a:buNone/>
              <a:defRPr sz="1800">
                <a:solidFill>
                  <a:schemeClr val="dk1"/>
                </a:solidFill>
                <a:latin typeface="Calibri"/>
                <a:ea typeface="Calibri"/>
                <a:cs typeface="Calibri"/>
                <a:sym typeface="Calibri"/>
              </a:defRPr>
            </a:lvl2pPr>
            <a:lvl3pPr marL="0" marR="0" lvl="2" indent="0" algn="l" rtl="0">
              <a:spcBef>
                <a:spcPts val="0"/>
              </a:spcBef>
              <a:spcAft>
                <a:spcPts val="0"/>
              </a:spcAft>
              <a:buNone/>
              <a:defRPr sz="1800">
                <a:solidFill>
                  <a:schemeClr val="dk1"/>
                </a:solidFill>
                <a:latin typeface="Calibri"/>
                <a:ea typeface="Calibri"/>
                <a:cs typeface="Calibri"/>
                <a:sym typeface="Calibri"/>
              </a:defRPr>
            </a:lvl3pPr>
            <a:lvl4pPr marL="0" marR="0" lvl="3" indent="0" algn="l" rtl="0">
              <a:spcBef>
                <a:spcPts val="0"/>
              </a:spcBef>
              <a:spcAft>
                <a:spcPts val="0"/>
              </a:spcAft>
              <a:buNone/>
              <a:defRPr sz="1800">
                <a:solidFill>
                  <a:schemeClr val="dk1"/>
                </a:solidFill>
                <a:latin typeface="Calibri"/>
                <a:ea typeface="Calibri"/>
                <a:cs typeface="Calibri"/>
                <a:sym typeface="Calibri"/>
              </a:defRPr>
            </a:lvl4pPr>
            <a:lvl5pPr marL="0" marR="0" lvl="4" indent="0" algn="l" rtl="0">
              <a:spcBef>
                <a:spcPts val="0"/>
              </a:spcBef>
              <a:spcAft>
                <a:spcPts val="0"/>
              </a:spcAft>
              <a:buNone/>
              <a:defRPr sz="1800">
                <a:solidFill>
                  <a:schemeClr val="dk1"/>
                </a:solidFill>
                <a:latin typeface="Calibri"/>
                <a:ea typeface="Calibri"/>
                <a:cs typeface="Calibri"/>
                <a:sym typeface="Calibri"/>
              </a:defRPr>
            </a:lvl5pPr>
            <a:lvl6pPr marL="0" marR="0" lvl="5" indent="0" algn="l" rtl="0">
              <a:spcBef>
                <a:spcPts val="0"/>
              </a:spcBef>
              <a:spcAft>
                <a:spcPts val="0"/>
              </a:spcAft>
              <a:buNone/>
              <a:defRPr sz="1800">
                <a:solidFill>
                  <a:schemeClr val="dk1"/>
                </a:solidFill>
                <a:latin typeface="Calibri"/>
                <a:ea typeface="Calibri"/>
                <a:cs typeface="Calibri"/>
                <a:sym typeface="Calibri"/>
              </a:defRPr>
            </a:lvl6pPr>
            <a:lvl7pPr marL="0" marR="0" lvl="6" indent="0" algn="l" rtl="0">
              <a:spcBef>
                <a:spcPts val="0"/>
              </a:spcBef>
              <a:spcAft>
                <a:spcPts val="0"/>
              </a:spcAft>
              <a:buNone/>
              <a:defRPr sz="1800">
                <a:solidFill>
                  <a:schemeClr val="dk1"/>
                </a:solidFill>
                <a:latin typeface="Calibri"/>
                <a:ea typeface="Calibri"/>
                <a:cs typeface="Calibri"/>
                <a:sym typeface="Calibri"/>
              </a:defRPr>
            </a:lvl7pPr>
            <a:lvl8pPr marL="0" marR="0" lvl="7" indent="0" algn="l" rtl="0">
              <a:spcBef>
                <a:spcPts val="0"/>
              </a:spcBef>
              <a:spcAft>
                <a:spcPts val="0"/>
              </a:spcAft>
              <a:buNone/>
              <a:defRPr sz="1800">
                <a:solidFill>
                  <a:schemeClr val="dk1"/>
                </a:solidFill>
                <a:latin typeface="Calibri"/>
                <a:ea typeface="Calibri"/>
                <a:cs typeface="Calibri"/>
                <a:sym typeface="Calibri"/>
              </a:defRPr>
            </a:lvl8pPr>
            <a:lvl9pPr marL="0" marR="0" lvl="8" indent="0" algn="l" rtl="0">
              <a:spcBef>
                <a:spcPts val="0"/>
              </a:spcBef>
              <a:spcAft>
                <a:spcPts val="0"/>
              </a:spcAft>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1"/>
        <p:cNvGrpSpPr/>
        <p:nvPr/>
      </p:nvGrpSpPr>
      <p:grpSpPr>
        <a:xfrm>
          <a:off x="0" y="0"/>
          <a:ext cx="0" cy="0"/>
          <a:chOff x="0" y="0"/>
          <a:chExt cx="0" cy="0"/>
        </a:xfrm>
      </p:grpSpPr>
      <p:sp>
        <p:nvSpPr>
          <p:cNvPr id="32" name="Google Shape;32;p19"/>
          <p:cNvSpPr/>
          <p:nvPr/>
        </p:nvSpPr>
        <p:spPr>
          <a:xfrm>
            <a:off x="0" y="0"/>
            <a:ext cx="12192000" cy="6858000"/>
          </a:xfrm>
          <a:prstGeom prst="rect">
            <a:avLst/>
          </a:prstGeom>
          <a:solidFill>
            <a:srgbClr val="E8E9E9"/>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 name="Google Shape;33;p19" descr="A close up of a sign  Description automatically generated"/>
          <p:cNvPicPr preferRelativeResize="0"/>
          <p:nvPr/>
        </p:nvPicPr>
        <p:blipFill rotWithShape="1">
          <a:blip r:embed="rId2">
            <a:alphaModFix/>
          </a:blip>
          <a:srcRect/>
          <a:stretch/>
        </p:blipFill>
        <p:spPr>
          <a:xfrm>
            <a:off x="2438400" y="1143000"/>
            <a:ext cx="7315200" cy="457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4"/>
        <p:cNvGrpSpPr/>
        <p:nvPr/>
      </p:nvGrpSpPr>
      <p:grpSpPr>
        <a:xfrm>
          <a:off x="0" y="0"/>
          <a:ext cx="0" cy="0"/>
          <a:chOff x="0" y="0"/>
          <a:chExt cx="0" cy="0"/>
        </a:xfrm>
      </p:grpSpPr>
      <p:sp>
        <p:nvSpPr>
          <p:cNvPr id="35" name="Google Shape;35;p20"/>
          <p:cNvSpPr txBox="1">
            <a:spLocks noGrp="1"/>
          </p:cNvSpPr>
          <p:nvPr>
            <p:ph type="ctrTitle"/>
          </p:nvPr>
        </p:nvSpPr>
        <p:spPr>
          <a:xfrm>
            <a:off x="914400" y="1131602"/>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1" i="0">
                <a:solidFill>
                  <a:schemeClr val="dk1"/>
                </a:solidFill>
                <a:latin typeface="Museo Slab 700" panose="02000000000000000000" pitchFamily="2" charset="77"/>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36" name="Google Shape;36;p20"/>
          <p:cNvSpPr txBox="1">
            <a:spLocks noGrp="1"/>
          </p:cNvSpPr>
          <p:nvPr>
            <p:ph type="subTitle" idx="1"/>
          </p:nvPr>
        </p:nvSpPr>
        <p:spPr>
          <a:xfrm>
            <a:off x="1828800" y="2887376"/>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000000"/>
              </a:buClr>
              <a:buSzPts val="3200"/>
              <a:buNone/>
              <a:defRPr b="0" i="0">
                <a:solidFill>
                  <a:srgbClr val="000000"/>
                </a:solidFill>
                <a:latin typeface="Museo Sans 300" panose="02000000000000000000" pitchFamily="2" charset="77"/>
                <a:ea typeface="Museo Sans 300" panose="02000000000000000000" pitchFamily="2" charset="77"/>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i="0" cap="none">
                <a:latin typeface="Museo Slab 700" panose="02000000000000000000" pitchFamily="2" charset="77"/>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39" name="Google Shape;39;p21"/>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b="0" i="0">
                <a:solidFill>
                  <a:srgbClr val="888888"/>
                </a:solidFill>
                <a:latin typeface="Museo Sans 300" panose="02000000000000000000" pitchFamily="2" charset="77"/>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dirty="0"/>
          </a:p>
        </p:txBody>
      </p:sp>
      <p:sp>
        <p:nvSpPr>
          <p:cNvPr id="40" name="Google Shape;40;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Calibri"/>
                <a:ea typeface="Calibri"/>
                <a:cs typeface="Calibri"/>
                <a:sym typeface="Calibri"/>
              </a:defRPr>
            </a:lvl1pPr>
            <a:lvl2pPr marL="0" marR="0" lvl="1" indent="0" algn="l" rtl="0">
              <a:spcBef>
                <a:spcPts val="0"/>
              </a:spcBef>
              <a:spcAft>
                <a:spcPts val="0"/>
              </a:spcAft>
              <a:buNone/>
              <a:defRPr sz="1800">
                <a:solidFill>
                  <a:schemeClr val="dk1"/>
                </a:solidFill>
                <a:latin typeface="Calibri"/>
                <a:ea typeface="Calibri"/>
                <a:cs typeface="Calibri"/>
                <a:sym typeface="Calibri"/>
              </a:defRPr>
            </a:lvl2pPr>
            <a:lvl3pPr marL="0" marR="0" lvl="2" indent="0" algn="l" rtl="0">
              <a:spcBef>
                <a:spcPts val="0"/>
              </a:spcBef>
              <a:spcAft>
                <a:spcPts val="0"/>
              </a:spcAft>
              <a:buNone/>
              <a:defRPr sz="1800">
                <a:solidFill>
                  <a:schemeClr val="dk1"/>
                </a:solidFill>
                <a:latin typeface="Calibri"/>
                <a:ea typeface="Calibri"/>
                <a:cs typeface="Calibri"/>
                <a:sym typeface="Calibri"/>
              </a:defRPr>
            </a:lvl3pPr>
            <a:lvl4pPr marL="0" marR="0" lvl="3" indent="0" algn="l" rtl="0">
              <a:spcBef>
                <a:spcPts val="0"/>
              </a:spcBef>
              <a:spcAft>
                <a:spcPts val="0"/>
              </a:spcAft>
              <a:buNone/>
              <a:defRPr sz="1800">
                <a:solidFill>
                  <a:schemeClr val="dk1"/>
                </a:solidFill>
                <a:latin typeface="Calibri"/>
                <a:ea typeface="Calibri"/>
                <a:cs typeface="Calibri"/>
                <a:sym typeface="Calibri"/>
              </a:defRPr>
            </a:lvl4pPr>
            <a:lvl5pPr marL="0" marR="0" lvl="4" indent="0" algn="l" rtl="0">
              <a:spcBef>
                <a:spcPts val="0"/>
              </a:spcBef>
              <a:spcAft>
                <a:spcPts val="0"/>
              </a:spcAft>
              <a:buNone/>
              <a:defRPr sz="1800">
                <a:solidFill>
                  <a:schemeClr val="dk1"/>
                </a:solidFill>
                <a:latin typeface="Calibri"/>
                <a:ea typeface="Calibri"/>
                <a:cs typeface="Calibri"/>
                <a:sym typeface="Calibri"/>
              </a:defRPr>
            </a:lvl5pPr>
            <a:lvl6pPr marL="0" marR="0" lvl="5" indent="0" algn="l" rtl="0">
              <a:spcBef>
                <a:spcPts val="0"/>
              </a:spcBef>
              <a:spcAft>
                <a:spcPts val="0"/>
              </a:spcAft>
              <a:buNone/>
              <a:defRPr sz="1800">
                <a:solidFill>
                  <a:schemeClr val="dk1"/>
                </a:solidFill>
                <a:latin typeface="Calibri"/>
                <a:ea typeface="Calibri"/>
                <a:cs typeface="Calibri"/>
                <a:sym typeface="Calibri"/>
              </a:defRPr>
            </a:lvl6pPr>
            <a:lvl7pPr marL="0" marR="0" lvl="6" indent="0" algn="l" rtl="0">
              <a:spcBef>
                <a:spcPts val="0"/>
              </a:spcBef>
              <a:spcAft>
                <a:spcPts val="0"/>
              </a:spcAft>
              <a:buNone/>
              <a:defRPr sz="1800">
                <a:solidFill>
                  <a:schemeClr val="dk1"/>
                </a:solidFill>
                <a:latin typeface="Calibri"/>
                <a:ea typeface="Calibri"/>
                <a:cs typeface="Calibri"/>
                <a:sym typeface="Calibri"/>
              </a:defRPr>
            </a:lvl7pPr>
            <a:lvl8pPr marL="0" marR="0" lvl="7" indent="0" algn="l" rtl="0">
              <a:spcBef>
                <a:spcPts val="0"/>
              </a:spcBef>
              <a:spcAft>
                <a:spcPts val="0"/>
              </a:spcAft>
              <a:buNone/>
              <a:defRPr sz="1800">
                <a:solidFill>
                  <a:schemeClr val="dk1"/>
                </a:solidFill>
                <a:latin typeface="Calibri"/>
                <a:ea typeface="Calibri"/>
                <a:cs typeface="Calibri"/>
                <a:sym typeface="Calibri"/>
              </a:defRPr>
            </a:lvl8pPr>
            <a:lvl9pPr marL="0" marR="0" lvl="8" indent="0" algn="l" rtl="0">
              <a:spcBef>
                <a:spcPts val="0"/>
              </a:spcBef>
              <a:spcAft>
                <a:spcPts val="0"/>
              </a:spcAft>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1" i="0">
                <a:latin typeface="Museo Slab 700" panose="02000000000000000000" pitchFamily="2" charset="77"/>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45" name="Google Shape;45;p22"/>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b="0" i="0">
                <a:latin typeface="Museo Sans 300" panose="02000000000000000000" pitchFamily="2" charset="77"/>
              </a:defRPr>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dirty="0"/>
          </a:p>
        </p:txBody>
      </p:sp>
      <p:sp>
        <p:nvSpPr>
          <p:cNvPr id="46" name="Google Shape;46;p22"/>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b="0" i="0">
                <a:latin typeface="Museo Sans 300" panose="02000000000000000000" pitchFamily="2" charset="77"/>
              </a:defRPr>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7" name="Google Shape;47;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Museo Sans 300" panose="02000000000000000000" pitchFamily="2" charset="77"/>
                <a:ea typeface="Museo Sans 300" panose="02000000000000000000" pitchFamily="2" charset="77"/>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latin typeface="Museo Sans 300" panose="02000000000000000000" pitchFamily="2" charset="77"/>
            </a:endParaRPr>
          </a:p>
        </p:txBody>
      </p:sp>
      <p:sp>
        <p:nvSpPr>
          <p:cNvPr id="48" name="Google Shape;48;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Museo Sans 300" panose="02000000000000000000" pitchFamily="2" charset="77"/>
                <a:ea typeface="Museo Sans 300" panose="02000000000000000000" pitchFamily="2" charset="77"/>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latin typeface="Museo Sans 300" panose="02000000000000000000" pitchFamily="2" charset="77"/>
            </a:endParaRPr>
          </a:p>
        </p:txBody>
      </p:sp>
      <p:sp>
        <p:nvSpPr>
          <p:cNvPr id="49" name="Google Shape;49;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a:solidFill>
                  <a:schemeClr val="dk1"/>
                </a:solidFill>
                <a:latin typeface="Museo Sans 300" panose="02000000000000000000" pitchFamily="2" charset="77"/>
                <a:ea typeface="Museo Sans 300" panose="02000000000000000000" pitchFamily="2" charset="77"/>
                <a:cs typeface="Calibri"/>
                <a:sym typeface="Calibri"/>
              </a:defRPr>
            </a:lvl1pPr>
            <a:lvl2pPr marL="0" marR="0" lvl="1" indent="0" algn="l" rtl="0">
              <a:spcBef>
                <a:spcPts val="0"/>
              </a:spcBef>
              <a:spcAft>
                <a:spcPts val="0"/>
              </a:spcAft>
              <a:buNone/>
              <a:defRPr sz="1800">
                <a:solidFill>
                  <a:schemeClr val="dk1"/>
                </a:solidFill>
                <a:latin typeface="Calibri"/>
                <a:ea typeface="Calibri"/>
                <a:cs typeface="Calibri"/>
                <a:sym typeface="Calibri"/>
              </a:defRPr>
            </a:lvl2pPr>
            <a:lvl3pPr marL="0" marR="0" lvl="2" indent="0" algn="l" rtl="0">
              <a:spcBef>
                <a:spcPts val="0"/>
              </a:spcBef>
              <a:spcAft>
                <a:spcPts val="0"/>
              </a:spcAft>
              <a:buNone/>
              <a:defRPr sz="1800">
                <a:solidFill>
                  <a:schemeClr val="dk1"/>
                </a:solidFill>
                <a:latin typeface="Calibri"/>
                <a:ea typeface="Calibri"/>
                <a:cs typeface="Calibri"/>
                <a:sym typeface="Calibri"/>
              </a:defRPr>
            </a:lvl3pPr>
            <a:lvl4pPr marL="0" marR="0" lvl="3" indent="0" algn="l" rtl="0">
              <a:spcBef>
                <a:spcPts val="0"/>
              </a:spcBef>
              <a:spcAft>
                <a:spcPts val="0"/>
              </a:spcAft>
              <a:buNone/>
              <a:defRPr sz="1800">
                <a:solidFill>
                  <a:schemeClr val="dk1"/>
                </a:solidFill>
                <a:latin typeface="Calibri"/>
                <a:ea typeface="Calibri"/>
                <a:cs typeface="Calibri"/>
                <a:sym typeface="Calibri"/>
              </a:defRPr>
            </a:lvl4pPr>
            <a:lvl5pPr marL="0" marR="0" lvl="4" indent="0" algn="l" rtl="0">
              <a:spcBef>
                <a:spcPts val="0"/>
              </a:spcBef>
              <a:spcAft>
                <a:spcPts val="0"/>
              </a:spcAft>
              <a:buNone/>
              <a:defRPr sz="1800">
                <a:solidFill>
                  <a:schemeClr val="dk1"/>
                </a:solidFill>
                <a:latin typeface="Calibri"/>
                <a:ea typeface="Calibri"/>
                <a:cs typeface="Calibri"/>
                <a:sym typeface="Calibri"/>
              </a:defRPr>
            </a:lvl5pPr>
            <a:lvl6pPr marL="0" marR="0" lvl="5" indent="0" algn="l" rtl="0">
              <a:spcBef>
                <a:spcPts val="0"/>
              </a:spcBef>
              <a:spcAft>
                <a:spcPts val="0"/>
              </a:spcAft>
              <a:buNone/>
              <a:defRPr sz="1800">
                <a:solidFill>
                  <a:schemeClr val="dk1"/>
                </a:solidFill>
                <a:latin typeface="Calibri"/>
                <a:ea typeface="Calibri"/>
                <a:cs typeface="Calibri"/>
                <a:sym typeface="Calibri"/>
              </a:defRPr>
            </a:lvl6pPr>
            <a:lvl7pPr marL="0" marR="0" lvl="6" indent="0" algn="l" rtl="0">
              <a:spcBef>
                <a:spcPts val="0"/>
              </a:spcBef>
              <a:spcAft>
                <a:spcPts val="0"/>
              </a:spcAft>
              <a:buNone/>
              <a:defRPr sz="1800">
                <a:solidFill>
                  <a:schemeClr val="dk1"/>
                </a:solidFill>
                <a:latin typeface="Calibri"/>
                <a:ea typeface="Calibri"/>
                <a:cs typeface="Calibri"/>
                <a:sym typeface="Calibri"/>
              </a:defRPr>
            </a:lvl7pPr>
            <a:lvl8pPr marL="0" marR="0" lvl="7" indent="0" algn="l" rtl="0">
              <a:spcBef>
                <a:spcPts val="0"/>
              </a:spcBef>
              <a:spcAft>
                <a:spcPts val="0"/>
              </a:spcAft>
              <a:buNone/>
              <a:defRPr sz="1800">
                <a:solidFill>
                  <a:schemeClr val="dk1"/>
                </a:solidFill>
                <a:latin typeface="Calibri"/>
                <a:ea typeface="Calibri"/>
                <a:cs typeface="Calibri"/>
                <a:sym typeface="Calibri"/>
              </a:defRPr>
            </a:lvl8pPr>
            <a:lvl9pPr marL="0" marR="0" lvl="8" indent="0" algn="l" rtl="0">
              <a:spcBef>
                <a:spcPts val="0"/>
              </a:spcBef>
              <a:spcAft>
                <a:spcPts val="0"/>
              </a:spcAft>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latin typeface="Museo Sans 300" panose="02000000000000000000" pitchFamily="2" charset="77"/>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2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1" i="0">
                <a:latin typeface="Museo Slab 700" panose="02000000000000000000" pitchFamily="2" charset="77"/>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52" name="Google Shape;52;p23"/>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dirty="0"/>
          </a:p>
        </p:txBody>
      </p:sp>
      <p:sp>
        <p:nvSpPr>
          <p:cNvPr id="53" name="Google Shape;53;p23"/>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4" name="Google Shape;54;p23"/>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5" name="Google Shape;55;p23"/>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6" name="Google Shape;56;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Calibri"/>
                <a:ea typeface="Calibri"/>
                <a:cs typeface="Calibri"/>
                <a:sym typeface="Calibri"/>
              </a:defRPr>
            </a:lvl1pPr>
            <a:lvl2pPr marL="0" marR="0" lvl="1" indent="0" algn="l" rtl="0">
              <a:spcBef>
                <a:spcPts val="0"/>
              </a:spcBef>
              <a:spcAft>
                <a:spcPts val="0"/>
              </a:spcAft>
              <a:buNone/>
              <a:defRPr sz="1800">
                <a:solidFill>
                  <a:schemeClr val="dk1"/>
                </a:solidFill>
                <a:latin typeface="Calibri"/>
                <a:ea typeface="Calibri"/>
                <a:cs typeface="Calibri"/>
                <a:sym typeface="Calibri"/>
              </a:defRPr>
            </a:lvl2pPr>
            <a:lvl3pPr marL="0" marR="0" lvl="2" indent="0" algn="l" rtl="0">
              <a:spcBef>
                <a:spcPts val="0"/>
              </a:spcBef>
              <a:spcAft>
                <a:spcPts val="0"/>
              </a:spcAft>
              <a:buNone/>
              <a:defRPr sz="1800">
                <a:solidFill>
                  <a:schemeClr val="dk1"/>
                </a:solidFill>
                <a:latin typeface="Calibri"/>
                <a:ea typeface="Calibri"/>
                <a:cs typeface="Calibri"/>
                <a:sym typeface="Calibri"/>
              </a:defRPr>
            </a:lvl3pPr>
            <a:lvl4pPr marL="0" marR="0" lvl="3" indent="0" algn="l" rtl="0">
              <a:spcBef>
                <a:spcPts val="0"/>
              </a:spcBef>
              <a:spcAft>
                <a:spcPts val="0"/>
              </a:spcAft>
              <a:buNone/>
              <a:defRPr sz="1800">
                <a:solidFill>
                  <a:schemeClr val="dk1"/>
                </a:solidFill>
                <a:latin typeface="Calibri"/>
                <a:ea typeface="Calibri"/>
                <a:cs typeface="Calibri"/>
                <a:sym typeface="Calibri"/>
              </a:defRPr>
            </a:lvl4pPr>
            <a:lvl5pPr marL="0" marR="0" lvl="4" indent="0" algn="l" rtl="0">
              <a:spcBef>
                <a:spcPts val="0"/>
              </a:spcBef>
              <a:spcAft>
                <a:spcPts val="0"/>
              </a:spcAft>
              <a:buNone/>
              <a:defRPr sz="1800">
                <a:solidFill>
                  <a:schemeClr val="dk1"/>
                </a:solidFill>
                <a:latin typeface="Calibri"/>
                <a:ea typeface="Calibri"/>
                <a:cs typeface="Calibri"/>
                <a:sym typeface="Calibri"/>
              </a:defRPr>
            </a:lvl5pPr>
            <a:lvl6pPr marL="0" marR="0" lvl="5" indent="0" algn="l" rtl="0">
              <a:spcBef>
                <a:spcPts val="0"/>
              </a:spcBef>
              <a:spcAft>
                <a:spcPts val="0"/>
              </a:spcAft>
              <a:buNone/>
              <a:defRPr sz="1800">
                <a:solidFill>
                  <a:schemeClr val="dk1"/>
                </a:solidFill>
                <a:latin typeface="Calibri"/>
                <a:ea typeface="Calibri"/>
                <a:cs typeface="Calibri"/>
                <a:sym typeface="Calibri"/>
              </a:defRPr>
            </a:lvl6pPr>
            <a:lvl7pPr marL="0" marR="0" lvl="6" indent="0" algn="l" rtl="0">
              <a:spcBef>
                <a:spcPts val="0"/>
              </a:spcBef>
              <a:spcAft>
                <a:spcPts val="0"/>
              </a:spcAft>
              <a:buNone/>
              <a:defRPr sz="1800">
                <a:solidFill>
                  <a:schemeClr val="dk1"/>
                </a:solidFill>
                <a:latin typeface="Calibri"/>
                <a:ea typeface="Calibri"/>
                <a:cs typeface="Calibri"/>
                <a:sym typeface="Calibri"/>
              </a:defRPr>
            </a:lvl7pPr>
            <a:lvl8pPr marL="0" marR="0" lvl="7" indent="0" algn="l" rtl="0">
              <a:spcBef>
                <a:spcPts val="0"/>
              </a:spcBef>
              <a:spcAft>
                <a:spcPts val="0"/>
              </a:spcAft>
              <a:buNone/>
              <a:defRPr sz="1800">
                <a:solidFill>
                  <a:schemeClr val="dk1"/>
                </a:solidFill>
                <a:latin typeface="Calibri"/>
                <a:ea typeface="Calibri"/>
                <a:cs typeface="Calibri"/>
                <a:sym typeface="Calibri"/>
              </a:defRPr>
            </a:lvl8pPr>
            <a:lvl9pPr marL="0" marR="0" lvl="8" indent="0" algn="l" rtl="0">
              <a:spcBef>
                <a:spcPts val="0"/>
              </a:spcBef>
              <a:spcAft>
                <a:spcPts val="0"/>
              </a:spcAft>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4" descr="A picture containing game  Description automatically generated"/>
          <p:cNvPicPr preferRelativeResize="0"/>
          <p:nvPr/>
        </p:nvPicPr>
        <p:blipFill rotWithShape="1">
          <a:blip r:embed="rId13">
            <a:alphaModFix/>
          </a:blip>
          <a:srcRect/>
          <a:stretch/>
        </p:blipFill>
        <p:spPr>
          <a:xfrm>
            <a:off x="0" y="0"/>
            <a:ext cx="12192000" cy="6858000"/>
          </a:xfrm>
          <a:prstGeom prst="rect">
            <a:avLst/>
          </a:prstGeom>
          <a:noFill/>
          <a:ln>
            <a:noFill/>
          </a:ln>
        </p:spPr>
      </p:pic>
      <p:sp>
        <p:nvSpPr>
          <p:cNvPr id="11" name="Google Shape;11;p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1"/>
                </a:solidFill>
                <a:latin typeface="Arial"/>
                <a:ea typeface="Arial"/>
                <a:cs typeface="Arial"/>
                <a:sym typeface="Arial"/>
              </a:defRPr>
            </a:lvl9pPr>
          </a:lstStyle>
          <a:p>
            <a:endParaRPr/>
          </a:p>
        </p:txBody>
      </p:sp>
      <p:sp>
        <p:nvSpPr>
          <p:cNvPr id="12" name="Google Shape;12;p1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sp>
        <p:nvSpPr>
          <p:cNvPr id="77" name="Google Shape;77;p1"/>
          <p:cNvSpPr txBox="1">
            <a:spLocks noGrp="1"/>
          </p:cNvSpPr>
          <p:nvPr>
            <p:ph type="ctrTitle"/>
          </p:nvPr>
        </p:nvSpPr>
        <p:spPr>
          <a:xfrm>
            <a:off x="914400" y="1966645"/>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7200" b="1"/>
              <a:t>Catalyzing Your Vision</a:t>
            </a:r>
            <a:endParaRPr/>
          </a:p>
        </p:txBody>
      </p:sp>
      <p:sp>
        <p:nvSpPr>
          <p:cNvPr id="78" name="Google Shape;78;p1"/>
          <p:cNvSpPr txBox="1">
            <a:spLocks noGrp="1"/>
          </p:cNvSpPr>
          <p:nvPr>
            <p:ph type="subTitle" idx="1"/>
          </p:nvPr>
        </p:nvSpPr>
        <p:spPr>
          <a:xfrm>
            <a:off x="1828800" y="3722419"/>
            <a:ext cx="85344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3600"/>
              <a:buNone/>
            </a:pPr>
            <a:r>
              <a:rPr lang="en-US" i="1" dirty="0"/>
              <a:t>Session 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Process of Change</a:t>
            </a:r>
            <a:endParaRPr dirty="0"/>
          </a:p>
        </p:txBody>
      </p:sp>
      <p:sp>
        <p:nvSpPr>
          <p:cNvPr id="152" name="Google Shape;152;p10"/>
          <p:cNvSpPr txBox="1">
            <a:spLocks noGrp="1"/>
          </p:cNvSpPr>
          <p:nvPr>
            <p:ph type="body" idx="1"/>
          </p:nvPr>
        </p:nvSpPr>
        <p:spPr>
          <a:xfrm>
            <a:off x="1104507" y="1615596"/>
            <a:ext cx="9982985" cy="4525962"/>
          </a:xfrm>
          <a:prstGeom prst="rect">
            <a:avLst/>
          </a:prstGeom>
          <a:noFill/>
          <a:ln>
            <a:noFill/>
          </a:ln>
        </p:spPr>
        <p:txBody>
          <a:bodyPr spcFirstLastPara="1" wrap="square" lIns="91425" tIns="45700" rIns="91425" bIns="45700" anchor="t" anchorCtr="0">
            <a:noAutofit/>
          </a:bodyPr>
          <a:lstStyle/>
          <a:p>
            <a:pPr marL="25400" indent="0" algn="ctr" rtl="0">
              <a:spcBef>
                <a:spcPts val="0"/>
              </a:spcBef>
              <a:spcAft>
                <a:spcPts val="0"/>
              </a:spcAft>
              <a:buNone/>
            </a:pPr>
            <a:r>
              <a:rPr lang="en-US" sz="2600" b="1" u="none" strike="noStrike" dirty="0">
                <a:solidFill>
                  <a:srgbClr val="000000"/>
                </a:solidFill>
                <a:effectLst/>
                <a:latin typeface="Museo Sans 700" panose="02000000000000000000" pitchFamily="2" charset="77"/>
              </a:rPr>
              <a:t>Laying the Groundwork</a:t>
            </a:r>
            <a:endParaRPr lang="en-US" sz="2600" b="1" dirty="0">
              <a:effectLst/>
              <a:latin typeface="Museo Sans 700" panose="02000000000000000000" pitchFamily="2" charset="77"/>
            </a:endParaRPr>
          </a:p>
          <a:p>
            <a:pPr marL="25400" indent="0" algn="ctr" rtl="0">
              <a:spcBef>
                <a:spcPts val="0"/>
              </a:spcBef>
              <a:spcAft>
                <a:spcPts val="0"/>
              </a:spcAft>
              <a:buNone/>
            </a:pPr>
            <a:r>
              <a:rPr lang="en-US" sz="2600" u="none" strike="noStrike" dirty="0">
                <a:solidFill>
                  <a:srgbClr val="000000"/>
                </a:solidFill>
                <a:effectLst/>
              </a:rPr>
              <a:t>Recognize and raise awareness to the need for change</a:t>
            </a:r>
            <a:endParaRPr lang="en-US" sz="2600" dirty="0">
              <a:effectLst/>
            </a:endParaRPr>
          </a:p>
          <a:p>
            <a:pPr marL="25400" indent="0" algn="ctr" rtl="0">
              <a:spcBef>
                <a:spcPts val="0"/>
              </a:spcBef>
              <a:spcAft>
                <a:spcPts val="0"/>
              </a:spcAft>
              <a:buNone/>
            </a:pPr>
            <a:r>
              <a:rPr lang="en-US" sz="2600" u="none" strike="noStrike" dirty="0">
                <a:solidFill>
                  <a:srgbClr val="000000"/>
                </a:solidFill>
                <a:effectLst/>
              </a:rPr>
              <a:t>Identify key stakeholders</a:t>
            </a:r>
            <a:endParaRPr lang="en-US" sz="2600" dirty="0">
              <a:effectLst/>
            </a:endParaRPr>
          </a:p>
          <a:p>
            <a:pPr marL="25400" indent="0" algn="ctr" rtl="0">
              <a:spcBef>
                <a:spcPts val="0"/>
              </a:spcBef>
              <a:spcAft>
                <a:spcPts val="0"/>
              </a:spcAft>
              <a:buNone/>
            </a:pPr>
            <a:r>
              <a:rPr lang="en-US" sz="2600" u="none" strike="noStrike" dirty="0">
                <a:solidFill>
                  <a:srgbClr val="000000"/>
                </a:solidFill>
                <a:effectLst/>
              </a:rPr>
              <a:t>Begin building your team</a:t>
            </a:r>
            <a:endParaRPr lang="en-US" sz="2600" dirty="0">
              <a:effectLst/>
            </a:endParaRPr>
          </a:p>
          <a:p>
            <a:pPr marL="25400" indent="0" algn="ctr" rtl="0">
              <a:spcBef>
                <a:spcPts val="0"/>
              </a:spcBef>
              <a:spcAft>
                <a:spcPts val="0"/>
              </a:spcAft>
              <a:buNone/>
            </a:pPr>
            <a:r>
              <a:rPr lang="en-US" sz="2600" u="none" strike="noStrike" dirty="0">
                <a:solidFill>
                  <a:srgbClr val="000000"/>
                </a:solidFill>
                <a:effectLst/>
              </a:rPr>
              <a:t>Define your vision</a:t>
            </a:r>
            <a:endParaRPr lang="en-US" sz="2600" dirty="0">
              <a:effectLst/>
            </a:endParaRPr>
          </a:p>
          <a:p>
            <a:pPr marL="25400" indent="0" algn="ctr" rtl="0">
              <a:spcBef>
                <a:spcPts val="0"/>
              </a:spcBef>
              <a:spcAft>
                <a:spcPts val="0"/>
              </a:spcAft>
              <a:buNone/>
            </a:pPr>
            <a:br>
              <a:rPr lang="en-US" sz="2600" dirty="0"/>
            </a:br>
            <a:r>
              <a:rPr lang="en-US" sz="2600" b="1" u="none" strike="noStrike" dirty="0">
                <a:solidFill>
                  <a:srgbClr val="000000"/>
                </a:solidFill>
                <a:effectLst/>
                <a:latin typeface="Museo Sans 700" panose="02000000000000000000" pitchFamily="2" charset="77"/>
              </a:rPr>
              <a:t>Communicating a Shared Vision</a:t>
            </a:r>
            <a:endParaRPr lang="en-US" sz="2600" b="1" dirty="0">
              <a:effectLst/>
              <a:latin typeface="Museo Sans 700" panose="02000000000000000000" pitchFamily="2" charset="77"/>
            </a:endParaRPr>
          </a:p>
          <a:p>
            <a:pPr marL="25400" indent="0" algn="ctr" rtl="0">
              <a:spcBef>
                <a:spcPts val="0"/>
              </a:spcBef>
              <a:spcAft>
                <a:spcPts val="0"/>
              </a:spcAft>
              <a:buNone/>
            </a:pPr>
            <a:r>
              <a:rPr lang="en-US" sz="2600" u="none" strike="noStrike" dirty="0">
                <a:solidFill>
                  <a:srgbClr val="000000"/>
                </a:solidFill>
                <a:effectLst/>
              </a:rPr>
              <a:t>Engage key stakeholders</a:t>
            </a:r>
            <a:endParaRPr lang="en-US" sz="2600" dirty="0">
              <a:effectLst/>
            </a:endParaRPr>
          </a:p>
          <a:p>
            <a:pPr marL="25400" indent="0" algn="ctr" rtl="0">
              <a:spcBef>
                <a:spcPts val="0"/>
              </a:spcBef>
              <a:spcAft>
                <a:spcPts val="0"/>
              </a:spcAft>
              <a:buNone/>
            </a:pPr>
            <a:r>
              <a:rPr lang="en-US" sz="2600" u="none" strike="noStrike" dirty="0">
                <a:solidFill>
                  <a:srgbClr val="000000"/>
                </a:solidFill>
                <a:effectLst/>
              </a:rPr>
              <a:t>Captivate hearts and minds</a:t>
            </a:r>
            <a:endParaRPr lang="en-US" sz="2600" dirty="0">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Process of Change</a:t>
            </a:r>
            <a:endParaRPr dirty="0"/>
          </a:p>
        </p:txBody>
      </p:sp>
      <p:sp>
        <p:nvSpPr>
          <p:cNvPr id="152" name="Google Shape;152;p10"/>
          <p:cNvSpPr txBox="1">
            <a:spLocks noGrp="1"/>
          </p:cNvSpPr>
          <p:nvPr>
            <p:ph type="body" idx="1"/>
          </p:nvPr>
        </p:nvSpPr>
        <p:spPr>
          <a:xfrm>
            <a:off x="1104507" y="1615596"/>
            <a:ext cx="9982985" cy="4525962"/>
          </a:xfrm>
          <a:prstGeom prst="rect">
            <a:avLst/>
          </a:prstGeom>
          <a:noFill/>
          <a:ln>
            <a:noFill/>
          </a:ln>
        </p:spPr>
        <p:txBody>
          <a:bodyPr spcFirstLastPara="1" wrap="square" lIns="91425" tIns="45700" rIns="91425" bIns="45700" anchor="t" anchorCtr="0">
            <a:noAutofit/>
          </a:bodyPr>
          <a:lstStyle/>
          <a:p>
            <a:pPr marL="25400" indent="0" algn="ctr" rtl="0">
              <a:spcBef>
                <a:spcPts val="0"/>
              </a:spcBef>
              <a:spcAft>
                <a:spcPts val="0"/>
              </a:spcAft>
              <a:buNone/>
            </a:pPr>
            <a:r>
              <a:rPr lang="en-US" sz="2600" b="1" u="none" strike="noStrike" dirty="0">
                <a:solidFill>
                  <a:srgbClr val="000000"/>
                </a:solidFill>
                <a:effectLst/>
                <a:latin typeface="Museo Sans 700" panose="02000000000000000000" pitchFamily="2" charset="77"/>
              </a:rPr>
              <a:t>Enabling Others</a:t>
            </a:r>
            <a:endParaRPr lang="en-US" sz="2600" b="1" dirty="0">
              <a:effectLst/>
              <a:latin typeface="Museo Sans 700" panose="02000000000000000000" pitchFamily="2" charset="77"/>
            </a:endParaRPr>
          </a:p>
          <a:p>
            <a:pPr marL="25400" indent="0" algn="ctr" rtl="0">
              <a:spcBef>
                <a:spcPts val="0"/>
              </a:spcBef>
              <a:spcAft>
                <a:spcPts val="0"/>
              </a:spcAft>
              <a:buNone/>
            </a:pPr>
            <a:r>
              <a:rPr lang="en-US" sz="2600" u="none" strike="noStrike" dirty="0">
                <a:solidFill>
                  <a:srgbClr val="000000"/>
                </a:solidFill>
                <a:effectLst/>
              </a:rPr>
              <a:t>Use your team to drive change</a:t>
            </a:r>
            <a:endParaRPr lang="en-US" sz="2600" dirty="0">
              <a:effectLst/>
            </a:endParaRPr>
          </a:p>
          <a:p>
            <a:pPr marL="25400" indent="0" algn="ctr" rtl="0">
              <a:spcBef>
                <a:spcPts val="0"/>
              </a:spcBef>
              <a:spcAft>
                <a:spcPts val="0"/>
              </a:spcAft>
              <a:buNone/>
            </a:pPr>
            <a:r>
              <a:rPr lang="en-US" sz="2600" u="none" strike="noStrike" dirty="0">
                <a:solidFill>
                  <a:srgbClr val="000000"/>
                </a:solidFill>
                <a:effectLst/>
              </a:rPr>
              <a:t>Pursue measured, incremental progress</a:t>
            </a:r>
            <a:endParaRPr lang="en-US" sz="2600" dirty="0">
              <a:effectLst/>
            </a:endParaRPr>
          </a:p>
          <a:p>
            <a:pPr marL="25400" indent="0" algn="ctr" rtl="0">
              <a:spcBef>
                <a:spcPts val="0"/>
              </a:spcBef>
              <a:spcAft>
                <a:spcPts val="0"/>
              </a:spcAft>
              <a:buNone/>
            </a:pPr>
            <a:r>
              <a:rPr lang="en-US" sz="2600" u="none" strike="noStrike" dirty="0">
                <a:solidFill>
                  <a:srgbClr val="000000"/>
                </a:solidFill>
                <a:effectLst/>
              </a:rPr>
              <a:t>Focus on positive reinforcement</a:t>
            </a:r>
            <a:endParaRPr lang="en-US" sz="2600" dirty="0">
              <a:effectLst/>
            </a:endParaRPr>
          </a:p>
          <a:p>
            <a:pPr marL="25400" indent="0" algn="ctr" rtl="0">
              <a:spcBef>
                <a:spcPts val="0"/>
              </a:spcBef>
              <a:spcAft>
                <a:spcPts val="0"/>
              </a:spcAft>
              <a:buNone/>
            </a:pPr>
            <a:br>
              <a:rPr lang="en-US" sz="2600" dirty="0"/>
            </a:br>
            <a:r>
              <a:rPr lang="en-US" sz="2600" b="1" u="none" strike="noStrike" dirty="0">
                <a:solidFill>
                  <a:srgbClr val="000000"/>
                </a:solidFill>
                <a:effectLst/>
                <a:latin typeface="Museo Sans 700" panose="02000000000000000000" pitchFamily="2" charset="77"/>
              </a:rPr>
              <a:t>Continuing to Act</a:t>
            </a:r>
            <a:endParaRPr lang="en-US" sz="2600" b="1" dirty="0">
              <a:effectLst/>
              <a:latin typeface="Museo Sans 700" panose="02000000000000000000" pitchFamily="2" charset="77"/>
            </a:endParaRPr>
          </a:p>
          <a:p>
            <a:pPr marL="25400" indent="0" algn="ctr" rtl="0">
              <a:spcBef>
                <a:spcPts val="0"/>
              </a:spcBef>
              <a:spcAft>
                <a:spcPts val="0"/>
              </a:spcAft>
              <a:buNone/>
            </a:pPr>
            <a:r>
              <a:rPr lang="en-US" sz="2600" u="none" strike="noStrike" dirty="0">
                <a:solidFill>
                  <a:srgbClr val="000000"/>
                </a:solidFill>
                <a:effectLst/>
              </a:rPr>
              <a:t>Emphasize continual progress</a:t>
            </a:r>
            <a:endParaRPr lang="en-US" sz="2600" dirty="0">
              <a:effectLst/>
            </a:endParaRPr>
          </a:p>
          <a:p>
            <a:pPr marL="25400" indent="0" algn="ctr" rtl="0">
              <a:spcBef>
                <a:spcPts val="0"/>
              </a:spcBef>
              <a:spcAft>
                <a:spcPts val="0"/>
              </a:spcAft>
              <a:buNone/>
            </a:pPr>
            <a:r>
              <a:rPr lang="en-US" sz="2600" u="none" strike="noStrike" dirty="0">
                <a:solidFill>
                  <a:srgbClr val="000000"/>
                </a:solidFill>
                <a:effectLst/>
              </a:rPr>
              <a:t>Ensure that plans are followed through</a:t>
            </a:r>
            <a:endParaRPr lang="en-US" sz="2600" dirty="0">
              <a:effectLst/>
            </a:endParaRPr>
          </a:p>
          <a:p>
            <a:pPr marL="25400" indent="0" algn="ctr" rtl="0">
              <a:spcBef>
                <a:spcPts val="0"/>
              </a:spcBef>
              <a:spcAft>
                <a:spcPts val="0"/>
              </a:spcAft>
              <a:buNone/>
            </a:pPr>
            <a:r>
              <a:rPr lang="en-US" sz="2600" u="none" strike="noStrike" dirty="0">
                <a:solidFill>
                  <a:srgbClr val="000000"/>
                </a:solidFill>
                <a:effectLst/>
              </a:rPr>
              <a:t>Plan for future action</a:t>
            </a:r>
            <a:endParaRPr lang="en-US" sz="2600" dirty="0">
              <a:effectLst/>
            </a:endParaRPr>
          </a:p>
        </p:txBody>
      </p:sp>
    </p:spTree>
    <p:extLst>
      <p:ext uri="{BB962C8B-B14F-4D97-AF65-F5344CB8AC3E}">
        <p14:creationId xmlns:p14="http://schemas.microsoft.com/office/powerpoint/2010/main" val="4225921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1"/>
          <p:cNvSpPr/>
          <p:nvPr/>
        </p:nvSpPr>
        <p:spPr>
          <a:xfrm>
            <a:off x="671511" y="1557338"/>
            <a:ext cx="10868025" cy="3100387"/>
          </a:xfrm>
          <a:prstGeom prst="rect">
            <a:avLst/>
          </a:prstGeom>
          <a:solidFill>
            <a:srgbClr val="D8D8D8"/>
          </a:solidFill>
          <a:ln w="38100"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11"/>
          <p:cNvSpPr txBox="1">
            <a:spLocks noGrp="1"/>
          </p:cNvSpPr>
          <p:nvPr>
            <p:ph type="title"/>
          </p:nvPr>
        </p:nvSpPr>
        <p:spPr>
          <a:xfrm>
            <a:off x="899256" y="1557338"/>
            <a:ext cx="10393488" cy="310038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6000" dirty="0">
                <a:solidFill>
                  <a:srgbClr val="C00000"/>
                </a:solidFill>
              </a:rPr>
              <a:t>What do you think are important characteristics of a goal?</a:t>
            </a:r>
            <a:endParaRPr sz="6000" dirty="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2"/>
          <p:cNvSpPr txBox="1">
            <a:spLocks noGrp="1"/>
          </p:cNvSpPr>
          <p:nvPr>
            <p:ph type="title"/>
          </p:nvPr>
        </p:nvSpPr>
        <p:spPr>
          <a:xfrm>
            <a:off x="1021556" y="2536031"/>
            <a:ext cx="10148888"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rgbClr val="C00000"/>
                </a:solidFill>
              </a:rPr>
              <a:t>Change is an inevitable part of every successful organization on this planet, and the Order of the Arrow is no different. We must be willing to take risks to innovate and progress our organization towards a state of growth.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Learning Outcomes</a:t>
            </a:r>
            <a:endParaRPr/>
          </a:p>
        </p:txBody>
      </p:sp>
      <p:sp>
        <p:nvSpPr>
          <p:cNvPr id="84" name="Google Shape;84;p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Understand why change is pertinent to the success of organizations around the world</a:t>
            </a:r>
            <a:endParaRPr/>
          </a:p>
          <a:p>
            <a:pPr marL="342900" lvl="0" indent="-342900" algn="l" rtl="0">
              <a:spcBef>
                <a:spcPts val="640"/>
              </a:spcBef>
              <a:spcAft>
                <a:spcPts val="0"/>
              </a:spcAft>
              <a:buClr>
                <a:schemeClr val="dk1"/>
              </a:buClr>
              <a:buSzPts val="3200"/>
              <a:buChar char="•"/>
            </a:pPr>
            <a:r>
              <a:rPr lang="en-US"/>
              <a:t>Understand why the Order of the Arrow must change in order to Thrive</a:t>
            </a:r>
            <a:endParaRPr/>
          </a:p>
          <a:p>
            <a:pPr marL="342900" lvl="0" indent="-342900" algn="l" rtl="0">
              <a:spcBef>
                <a:spcPts val="640"/>
              </a:spcBef>
              <a:spcAft>
                <a:spcPts val="0"/>
              </a:spcAft>
              <a:buClr>
                <a:schemeClr val="dk1"/>
              </a:buClr>
              <a:buSzPts val="3200"/>
              <a:buChar char="•"/>
            </a:pPr>
            <a:r>
              <a:rPr lang="en-US"/>
              <a:t>Develop the skills to become the catalyst back home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subTitle" idx="1"/>
          </p:nvPr>
        </p:nvSpPr>
        <p:spPr>
          <a:xfrm>
            <a:off x="2123284" y="4699686"/>
            <a:ext cx="7561260" cy="2133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2400"/>
              <a:buNone/>
            </a:pPr>
            <a:r>
              <a:rPr lang="en-US" sz="2400" dirty="0">
                <a:ea typeface="Century Gothic"/>
                <a:cs typeface="Century Gothic"/>
                <a:sym typeface="Century Gothic"/>
              </a:rPr>
              <a:t>“You are the change you wish to see in the world.”   </a:t>
            </a:r>
            <a:endParaRPr dirty="0"/>
          </a:p>
          <a:p>
            <a:pPr marL="0" lvl="0" indent="0" algn="ctr" rtl="0">
              <a:spcBef>
                <a:spcPts val="480"/>
              </a:spcBef>
              <a:spcAft>
                <a:spcPts val="0"/>
              </a:spcAft>
              <a:buClr>
                <a:srgbClr val="C00000"/>
              </a:buClr>
              <a:buSzPts val="1600"/>
              <a:buNone/>
            </a:pPr>
            <a:r>
              <a:rPr lang="en-US" sz="1600" dirty="0">
                <a:ea typeface="Century Gothic"/>
                <a:cs typeface="Century Gothic"/>
                <a:sym typeface="Century Gothic"/>
              </a:rPr>
              <a:t>-Mahatma </a:t>
            </a:r>
            <a:r>
              <a:rPr lang="en-US" sz="1600" dirty="0" err="1">
                <a:ea typeface="Century Gothic"/>
                <a:cs typeface="Century Gothic"/>
                <a:sym typeface="Century Gothic"/>
              </a:rPr>
              <a:t>Ghandi</a:t>
            </a:r>
            <a:endParaRPr sz="1400" dirty="0">
              <a:ea typeface="Century Gothic"/>
              <a:cs typeface="Century Gothic"/>
              <a:sym typeface="Century Gothic"/>
            </a:endParaRPr>
          </a:p>
          <a:p>
            <a:pPr marL="0" lvl="0" indent="0" algn="ctr" rtl="0">
              <a:spcBef>
                <a:spcPts val="480"/>
              </a:spcBef>
              <a:spcAft>
                <a:spcPts val="0"/>
              </a:spcAft>
              <a:buClr>
                <a:srgbClr val="C00000"/>
              </a:buClr>
              <a:buSzPts val="2400"/>
              <a:buNone/>
            </a:pPr>
            <a:r>
              <a:rPr lang="en-US" sz="2400" dirty="0">
                <a:ea typeface="Century Gothic"/>
                <a:cs typeface="Century Gothic"/>
                <a:sym typeface="Century Gothic"/>
              </a:rPr>
              <a:t>"We do not describe the world we see; </a:t>
            </a:r>
            <a:br>
              <a:rPr lang="en-US" sz="2400" dirty="0">
                <a:ea typeface="Century Gothic"/>
                <a:cs typeface="Century Gothic"/>
                <a:sym typeface="Century Gothic"/>
              </a:rPr>
            </a:br>
            <a:r>
              <a:rPr lang="en-US" sz="2400" dirty="0">
                <a:ea typeface="Century Gothic"/>
                <a:cs typeface="Century Gothic"/>
                <a:sym typeface="Century Gothic"/>
              </a:rPr>
              <a:t>we see the world we can describe.”</a:t>
            </a:r>
            <a:endParaRPr dirty="0"/>
          </a:p>
          <a:p>
            <a:pPr marL="0" lvl="0" indent="0" algn="ctr" rtl="0">
              <a:spcBef>
                <a:spcPts val="320"/>
              </a:spcBef>
              <a:spcAft>
                <a:spcPts val="0"/>
              </a:spcAft>
              <a:buClr>
                <a:srgbClr val="C00000"/>
              </a:buClr>
              <a:buSzPts val="1600"/>
              <a:buNone/>
            </a:pPr>
            <a:r>
              <a:rPr lang="en-US" sz="1600" dirty="0">
                <a:ea typeface="Century Gothic"/>
                <a:cs typeface="Century Gothic"/>
                <a:sym typeface="Century Gothic"/>
              </a:rPr>
              <a:t>-Rene Descartes</a:t>
            </a:r>
            <a:endParaRPr dirty="0"/>
          </a:p>
        </p:txBody>
      </p:sp>
      <p:sp>
        <p:nvSpPr>
          <p:cNvPr id="2" name="TextBox 1">
            <a:extLst>
              <a:ext uri="{FF2B5EF4-FFF2-40B4-BE49-F238E27FC236}">
                <a16:creationId xmlns:a16="http://schemas.microsoft.com/office/drawing/2014/main" id="{966F4898-EC56-8C4E-AF5A-D6E4842D96C4}"/>
              </a:ext>
            </a:extLst>
          </p:cNvPr>
          <p:cNvSpPr txBox="1"/>
          <p:nvPr/>
        </p:nvSpPr>
        <p:spPr>
          <a:xfrm>
            <a:off x="1370561" y="822061"/>
            <a:ext cx="9066706" cy="2400657"/>
          </a:xfrm>
          <a:prstGeom prst="rect">
            <a:avLst/>
          </a:prstGeom>
          <a:noFill/>
        </p:spPr>
        <p:txBody>
          <a:bodyPr wrap="square" rtlCol="0" anchor="ctr">
            <a:spAutoFit/>
          </a:bodyPr>
          <a:lstStyle/>
          <a:p>
            <a:pPr algn="ctr"/>
            <a:r>
              <a:rPr lang="en-US" sz="15000" b="1" dirty="0">
                <a:solidFill>
                  <a:srgbClr val="C00000"/>
                </a:solidFill>
                <a:latin typeface="Museo Slab 700" panose="02000000000000000000" pitchFamily="2" charset="77"/>
              </a:rPr>
              <a:t>Change</a:t>
            </a:r>
          </a:p>
        </p:txBody>
      </p:sp>
      <p:sp>
        <p:nvSpPr>
          <p:cNvPr id="93" name="Google Shape;93;p3"/>
          <p:cNvSpPr/>
          <p:nvPr/>
        </p:nvSpPr>
        <p:spPr>
          <a:xfrm>
            <a:off x="2971802" y="228600"/>
            <a:ext cx="5864225" cy="4343400"/>
          </a:xfrm>
          <a:prstGeom prst="triangle">
            <a:avLst>
              <a:gd name="adj" fmla="val 50000"/>
            </a:avLst>
          </a:prstGeom>
          <a:solidFill>
            <a:schemeClr val="lt1">
              <a:alpha val="49803"/>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p:nvPr/>
        </p:nvSpPr>
        <p:spPr>
          <a:xfrm>
            <a:off x="1951038" y="914400"/>
            <a:ext cx="82296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00" name="Google Shape;100;p4"/>
          <p:cNvSpPr txBox="1">
            <a:spLocks noGrp="1"/>
          </p:cNvSpPr>
          <p:nvPr>
            <p:ph type="title"/>
          </p:nvPr>
        </p:nvSpPr>
        <p:spPr>
          <a:xfrm>
            <a:off x="2103438" y="152400"/>
            <a:ext cx="8083550" cy="6858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sz="3959" dirty="0">
                <a:ea typeface="Century Gothic"/>
                <a:cs typeface="Century Gothic"/>
                <a:sym typeface="Century Gothic"/>
              </a:rPr>
              <a:t>Transition: 3 Step Process</a:t>
            </a:r>
            <a:endParaRPr dirty="0"/>
          </a:p>
        </p:txBody>
      </p:sp>
      <p:sp>
        <p:nvSpPr>
          <p:cNvPr id="101" name="Google Shape;101;p4"/>
          <p:cNvSpPr txBox="1"/>
          <p:nvPr/>
        </p:nvSpPr>
        <p:spPr>
          <a:xfrm rot="-836830">
            <a:off x="1874838" y="1532258"/>
            <a:ext cx="3657600" cy="253142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u="none" strike="noStrike" cap="none" dirty="0">
                <a:solidFill>
                  <a:schemeClr val="dk1"/>
                </a:solidFill>
                <a:latin typeface="Museo Slab 700" panose="02000000000000000000" pitchFamily="2" charset="77"/>
                <a:ea typeface="Century Gothic"/>
                <a:cs typeface="Century Gothic"/>
                <a:sym typeface="Century Gothic"/>
              </a:rPr>
              <a:t>ENDING</a:t>
            </a:r>
            <a:r>
              <a:rPr lang="en-US" sz="2400" b="1" u="none" strike="noStrike" cap="none" dirty="0">
                <a:solidFill>
                  <a:schemeClr val="dk1"/>
                </a:solidFill>
                <a:latin typeface="Museo Slab 700" panose="02000000000000000000" pitchFamily="2" charset="77"/>
                <a:ea typeface="Century Gothic"/>
                <a:cs typeface="Century Gothic"/>
                <a:sym typeface="Century Gothic"/>
              </a:rPr>
              <a:t> </a:t>
            </a:r>
            <a:endParaRPr b="1" dirty="0">
              <a:latin typeface="Museo Slab 700" panose="02000000000000000000" pitchFamily="2" charset="77"/>
            </a:endParaRPr>
          </a:p>
          <a:p>
            <a:pPr marL="0" marR="0" lvl="0" indent="0" algn="l" rtl="0">
              <a:spcBef>
                <a:spcPts val="900"/>
              </a:spcBef>
              <a:spcAft>
                <a:spcPts val="0"/>
              </a:spcAft>
              <a:buNone/>
            </a:pPr>
            <a:r>
              <a:rPr lang="en-US" sz="1800" u="none" strike="noStrike" cap="none" dirty="0">
                <a:solidFill>
                  <a:schemeClr val="dk1"/>
                </a:solidFill>
                <a:latin typeface="Museo Sans 300" panose="02000000000000000000" pitchFamily="2" charset="77"/>
                <a:ea typeface="Century Gothic"/>
                <a:cs typeface="Century Gothic"/>
                <a:sym typeface="Century Gothic"/>
              </a:rPr>
              <a:t>The Stage of  “Dis” </a:t>
            </a:r>
            <a:endParaRPr sz="1800" dirty="0">
              <a:solidFill>
                <a:schemeClr val="dk1"/>
              </a:solidFill>
              <a:latin typeface="Museo Sans 300" panose="02000000000000000000" pitchFamily="2" charset="77"/>
              <a:ea typeface="Century Gothic"/>
              <a:cs typeface="Century Gothic"/>
              <a:sym typeface="Century Gothic"/>
            </a:endParaRPr>
          </a:p>
          <a:p>
            <a:pPr marL="457200" marR="0" lvl="0" indent="-342900" algn="l" rtl="0">
              <a:spcBef>
                <a:spcPts val="900"/>
              </a:spcBef>
              <a:spcAft>
                <a:spcPts val="0"/>
              </a:spcAft>
              <a:buClr>
                <a:schemeClr val="dk1"/>
              </a:buClr>
              <a:buSzPts val="1800"/>
              <a:buFont typeface="Century Gothic"/>
              <a:buChar char="-"/>
            </a:pPr>
            <a:r>
              <a:rPr lang="en-US" sz="1800" u="none" strike="noStrike" cap="none" dirty="0">
                <a:solidFill>
                  <a:schemeClr val="dk1"/>
                </a:solidFill>
                <a:latin typeface="Museo Sans 300" panose="02000000000000000000" pitchFamily="2" charset="77"/>
                <a:ea typeface="Century Gothic"/>
                <a:cs typeface="Century Gothic"/>
                <a:sym typeface="Century Gothic"/>
              </a:rPr>
              <a:t>engagement</a:t>
            </a:r>
            <a:endParaRPr dirty="0">
              <a:latin typeface="Museo Sans 300" panose="02000000000000000000" pitchFamily="2" charset="77"/>
            </a:endParaRPr>
          </a:p>
          <a:p>
            <a:pPr marL="457200" marR="0" lvl="0" indent="-342900" algn="l" rtl="0">
              <a:spcBef>
                <a:spcPts val="0"/>
              </a:spcBef>
              <a:spcAft>
                <a:spcPts val="0"/>
              </a:spcAft>
              <a:buClr>
                <a:schemeClr val="dk1"/>
              </a:buClr>
              <a:buSzPts val="1800"/>
              <a:buFont typeface="Century Gothic"/>
              <a:buChar char="-"/>
            </a:pPr>
            <a:r>
              <a:rPr lang="en-US" sz="1800" u="none" strike="noStrike" cap="none" dirty="0">
                <a:solidFill>
                  <a:schemeClr val="dk1"/>
                </a:solidFill>
                <a:latin typeface="Museo Sans 300" panose="02000000000000000000" pitchFamily="2" charset="77"/>
                <a:ea typeface="Century Gothic"/>
                <a:cs typeface="Century Gothic"/>
                <a:sym typeface="Century Gothic"/>
              </a:rPr>
              <a:t>identification</a:t>
            </a:r>
            <a:endParaRPr dirty="0">
              <a:latin typeface="Museo Sans 300" panose="02000000000000000000" pitchFamily="2" charset="77"/>
            </a:endParaRPr>
          </a:p>
          <a:p>
            <a:pPr marL="457200" marR="0" lvl="0" indent="-342900" algn="l" rtl="0">
              <a:spcBef>
                <a:spcPts val="0"/>
              </a:spcBef>
              <a:spcAft>
                <a:spcPts val="0"/>
              </a:spcAft>
              <a:buClr>
                <a:schemeClr val="dk1"/>
              </a:buClr>
              <a:buSzPts val="1800"/>
              <a:buFont typeface="Century Gothic"/>
              <a:buChar char="-"/>
            </a:pPr>
            <a:r>
              <a:rPr lang="en-US" sz="1800" u="none" strike="noStrike" cap="none" dirty="0">
                <a:solidFill>
                  <a:schemeClr val="dk1"/>
                </a:solidFill>
                <a:latin typeface="Museo Sans 300" panose="02000000000000000000" pitchFamily="2" charset="77"/>
                <a:ea typeface="Century Gothic"/>
                <a:cs typeface="Century Gothic"/>
                <a:sym typeface="Century Gothic"/>
              </a:rPr>
              <a:t>enchantment</a:t>
            </a:r>
            <a:endParaRPr dirty="0">
              <a:latin typeface="Museo Sans 300" panose="02000000000000000000" pitchFamily="2" charset="77"/>
            </a:endParaRPr>
          </a:p>
          <a:p>
            <a:pPr marL="457200" marR="0" lvl="0" indent="-342900" algn="l" rtl="0">
              <a:spcBef>
                <a:spcPts val="0"/>
              </a:spcBef>
              <a:spcAft>
                <a:spcPts val="0"/>
              </a:spcAft>
              <a:buClr>
                <a:schemeClr val="dk1"/>
              </a:buClr>
              <a:buSzPts val="1800"/>
              <a:buFont typeface="Century Gothic"/>
              <a:buChar char="-"/>
            </a:pPr>
            <a:r>
              <a:rPr lang="en-US" sz="1800" u="none" strike="noStrike" cap="none" dirty="0">
                <a:solidFill>
                  <a:schemeClr val="dk1"/>
                </a:solidFill>
                <a:latin typeface="Museo Sans 300" panose="02000000000000000000" pitchFamily="2" charset="77"/>
                <a:ea typeface="Century Gothic"/>
                <a:cs typeface="Century Gothic"/>
                <a:sym typeface="Century Gothic"/>
              </a:rPr>
              <a:t>orientation</a:t>
            </a:r>
            <a:endParaRPr dirty="0">
              <a:latin typeface="Museo Sans 300" panose="02000000000000000000" pitchFamily="2" charset="77"/>
            </a:endParaRPr>
          </a:p>
          <a:p>
            <a:pPr marL="0" marR="0" lvl="0" indent="0" algn="l" rtl="0">
              <a:spcBef>
                <a:spcPts val="900"/>
              </a:spcBef>
              <a:spcAft>
                <a:spcPts val="0"/>
              </a:spcAft>
              <a:buNone/>
            </a:pPr>
            <a:endParaRPr sz="1800" b="0" i="0" u="none" strike="noStrike" cap="none" dirty="0">
              <a:solidFill>
                <a:schemeClr val="dk1"/>
              </a:solidFill>
              <a:latin typeface="Century Gothic"/>
              <a:ea typeface="Century Gothic"/>
              <a:cs typeface="Century Gothic"/>
              <a:sym typeface="Century Gothic"/>
            </a:endParaRPr>
          </a:p>
        </p:txBody>
      </p:sp>
      <p:sp>
        <p:nvSpPr>
          <p:cNvPr id="102" name="Google Shape;102;p4"/>
          <p:cNvSpPr/>
          <p:nvPr/>
        </p:nvSpPr>
        <p:spPr>
          <a:xfrm rot="-783432">
            <a:off x="4389438" y="1676401"/>
            <a:ext cx="609600" cy="1876425"/>
          </a:xfrm>
          <a:prstGeom prst="rect">
            <a:avLst/>
          </a:prstGeom>
        </p:spPr>
        <p:txBody>
          <a:bodyPr>
            <a:prstTxWarp prst="textPlain">
              <a:avLst/>
            </a:prstTxWarp>
          </a:bodyPr>
          <a:lstStyle/>
          <a:p>
            <a:pPr lvl="0" algn="l"/>
            <a:r>
              <a:rPr b="1" dirty="0">
                <a:ln w="9525" cap="flat" cmpd="sng">
                  <a:solidFill>
                    <a:srgbClr val="000000"/>
                  </a:solidFill>
                  <a:prstDash val="solid"/>
                  <a:round/>
                  <a:headEnd type="none" w="sm" len="sm"/>
                  <a:tailEnd type="none" w="sm" len="sm"/>
                </a:ln>
                <a:solidFill>
                  <a:srgbClr val="005596"/>
                </a:solidFill>
                <a:latin typeface="Museo Slab 900" panose="02000000000000000000" pitchFamily="2" charset="77"/>
              </a:rPr>
              <a:t>1</a:t>
            </a:r>
          </a:p>
        </p:txBody>
      </p:sp>
      <p:sp>
        <p:nvSpPr>
          <p:cNvPr id="103" name="Google Shape;103;p4"/>
          <p:cNvSpPr txBox="1"/>
          <p:nvPr/>
        </p:nvSpPr>
        <p:spPr>
          <a:xfrm rot="846414">
            <a:off x="7109598" y="1398350"/>
            <a:ext cx="3657600" cy="2646838"/>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u="none" strike="noStrike" cap="none" dirty="0">
                <a:solidFill>
                  <a:schemeClr val="dk1"/>
                </a:solidFill>
                <a:latin typeface="Museo Slab 700" panose="02000000000000000000" pitchFamily="2" charset="77"/>
                <a:ea typeface="Century Gothic"/>
                <a:cs typeface="Century Gothic"/>
                <a:sym typeface="Century Gothic"/>
              </a:rPr>
              <a:t>Neutral Zone</a:t>
            </a:r>
            <a:r>
              <a:rPr lang="en-US" sz="2400" b="1" u="none" strike="noStrike" cap="none" dirty="0">
                <a:solidFill>
                  <a:schemeClr val="dk1"/>
                </a:solidFill>
                <a:latin typeface="Museo Slab 700" panose="02000000000000000000" pitchFamily="2" charset="77"/>
                <a:ea typeface="Century Gothic"/>
                <a:cs typeface="Century Gothic"/>
                <a:sym typeface="Century Gothic"/>
              </a:rPr>
              <a:t> </a:t>
            </a:r>
            <a:endParaRPr b="1" dirty="0">
              <a:latin typeface="Museo Slab 700" panose="02000000000000000000" pitchFamily="2" charset="77"/>
            </a:endParaRPr>
          </a:p>
          <a:p>
            <a:pPr marL="0" marR="0" lvl="0" indent="0" algn="l" rtl="0">
              <a:spcBef>
                <a:spcPts val="900"/>
              </a:spcBef>
              <a:spcAft>
                <a:spcPts val="0"/>
              </a:spcAft>
              <a:buNone/>
            </a:pPr>
            <a:r>
              <a:rPr lang="en-US" sz="1800" u="none" strike="noStrike" cap="none" dirty="0">
                <a:solidFill>
                  <a:schemeClr val="dk1"/>
                </a:solidFill>
                <a:latin typeface="Museo Sans 300" panose="02000000000000000000" pitchFamily="2" charset="77"/>
                <a:ea typeface="Century Gothic"/>
                <a:cs typeface="Century Gothic"/>
                <a:sym typeface="Century Gothic"/>
              </a:rPr>
              <a:t>The Most Difficult Period</a:t>
            </a:r>
            <a:endParaRPr dirty="0">
              <a:latin typeface="Museo Sans 300" panose="02000000000000000000" pitchFamily="2" charset="77"/>
            </a:endParaRPr>
          </a:p>
          <a:p>
            <a:pPr marL="457200" marR="0" lvl="0" indent="-342900" algn="l" rtl="0">
              <a:spcBef>
                <a:spcPts val="900"/>
              </a:spcBef>
              <a:spcAft>
                <a:spcPts val="0"/>
              </a:spcAft>
              <a:buClr>
                <a:schemeClr val="dk1"/>
              </a:buClr>
              <a:buSzPts val="1800"/>
              <a:buFont typeface="Century Gothic"/>
              <a:buChar char="-"/>
            </a:pPr>
            <a:r>
              <a:rPr lang="en-US" sz="1800" u="none" strike="noStrike" cap="none" dirty="0">
                <a:solidFill>
                  <a:schemeClr val="dk1"/>
                </a:solidFill>
                <a:latin typeface="Museo Sans 300" panose="02000000000000000000" pitchFamily="2" charset="77"/>
                <a:ea typeface="Century Gothic"/>
                <a:cs typeface="Century Gothic"/>
                <a:sym typeface="Century Gothic"/>
              </a:rPr>
              <a:t>Emptiness</a:t>
            </a:r>
            <a:endParaRPr dirty="0">
              <a:latin typeface="Museo Sans 300" panose="02000000000000000000" pitchFamily="2" charset="77"/>
            </a:endParaRPr>
          </a:p>
          <a:p>
            <a:pPr marL="457200" marR="0" lvl="0" indent="-342900" algn="l" rtl="0">
              <a:spcBef>
                <a:spcPts val="0"/>
              </a:spcBef>
              <a:spcAft>
                <a:spcPts val="0"/>
              </a:spcAft>
              <a:buClr>
                <a:schemeClr val="dk1"/>
              </a:buClr>
              <a:buSzPts val="1800"/>
              <a:buFont typeface="Century Gothic"/>
              <a:buChar char="-"/>
            </a:pPr>
            <a:r>
              <a:rPr lang="en-US" sz="1800" u="none" strike="noStrike" cap="none" dirty="0">
                <a:solidFill>
                  <a:schemeClr val="dk1"/>
                </a:solidFill>
                <a:latin typeface="Museo Sans 300" panose="02000000000000000000" pitchFamily="2" charset="77"/>
                <a:ea typeface="Century Gothic"/>
                <a:cs typeface="Century Gothic"/>
                <a:sym typeface="Century Gothic"/>
              </a:rPr>
              <a:t>Disorganization </a:t>
            </a:r>
            <a:endParaRPr dirty="0">
              <a:latin typeface="Museo Sans 300" panose="02000000000000000000" pitchFamily="2" charset="77"/>
            </a:endParaRPr>
          </a:p>
          <a:p>
            <a:pPr marL="457200" marR="0" lvl="0" indent="-342900" algn="l" rtl="0">
              <a:spcBef>
                <a:spcPts val="0"/>
              </a:spcBef>
              <a:spcAft>
                <a:spcPts val="0"/>
              </a:spcAft>
              <a:buClr>
                <a:schemeClr val="dk1"/>
              </a:buClr>
              <a:buSzPts val="1800"/>
              <a:buFont typeface="Century Gothic"/>
              <a:buChar char="-"/>
            </a:pPr>
            <a:r>
              <a:rPr lang="en-US" sz="1800" u="none" strike="noStrike" cap="none" dirty="0">
                <a:solidFill>
                  <a:schemeClr val="dk1"/>
                </a:solidFill>
                <a:latin typeface="Museo Sans 300" panose="02000000000000000000" pitchFamily="2" charset="77"/>
                <a:ea typeface="Century Gothic"/>
                <a:cs typeface="Century Gothic"/>
                <a:sym typeface="Century Gothic"/>
              </a:rPr>
              <a:t>Despair</a:t>
            </a:r>
            <a:endParaRPr dirty="0">
              <a:latin typeface="Museo Sans 300" panose="02000000000000000000" pitchFamily="2" charset="77"/>
            </a:endParaRPr>
          </a:p>
          <a:p>
            <a:pPr marL="0" marR="0" lvl="0" indent="0" algn="l" rtl="0">
              <a:spcBef>
                <a:spcPts val="900"/>
              </a:spcBef>
              <a:spcAft>
                <a:spcPts val="0"/>
              </a:spcAft>
              <a:buNone/>
            </a:pPr>
            <a:endParaRPr sz="1800" b="0" i="0" u="none" strike="noStrike" cap="none" dirty="0">
              <a:solidFill>
                <a:schemeClr val="dk1"/>
              </a:solidFill>
              <a:latin typeface="Century Gothic"/>
              <a:ea typeface="Century Gothic"/>
              <a:cs typeface="Century Gothic"/>
              <a:sym typeface="Century Gothic"/>
            </a:endParaRPr>
          </a:p>
          <a:p>
            <a:pPr marL="0" marR="0" lvl="0" indent="0" algn="l" rtl="0">
              <a:spcBef>
                <a:spcPts val="900"/>
              </a:spcBef>
              <a:spcAft>
                <a:spcPts val="0"/>
              </a:spcAft>
              <a:buNone/>
            </a:pPr>
            <a:endParaRPr sz="1800" b="0" i="0" u="none" strike="noStrike" cap="none" dirty="0">
              <a:solidFill>
                <a:schemeClr val="dk1"/>
              </a:solidFill>
              <a:latin typeface="Century Gothic"/>
              <a:ea typeface="Century Gothic"/>
              <a:cs typeface="Century Gothic"/>
              <a:sym typeface="Century Gothic"/>
            </a:endParaRPr>
          </a:p>
        </p:txBody>
      </p:sp>
      <p:sp>
        <p:nvSpPr>
          <p:cNvPr id="104" name="Google Shape;104;p4"/>
          <p:cNvSpPr/>
          <p:nvPr/>
        </p:nvSpPr>
        <p:spPr>
          <a:xfrm rot="999206">
            <a:off x="9471798" y="2590800"/>
            <a:ext cx="685800" cy="1524000"/>
          </a:xfrm>
          <a:prstGeom prst="rect">
            <a:avLst/>
          </a:prstGeom>
        </p:spPr>
        <p:txBody>
          <a:bodyPr>
            <a:prstTxWarp prst="textPlain">
              <a:avLst/>
            </a:prstTxWarp>
          </a:bodyPr>
          <a:lstStyle/>
          <a:p>
            <a:pPr lvl="0" algn="l"/>
            <a:r>
              <a:rPr b="1" dirty="0">
                <a:ln w="9525" cap="flat" cmpd="sng">
                  <a:solidFill>
                    <a:srgbClr val="000000"/>
                  </a:solidFill>
                  <a:prstDash val="solid"/>
                  <a:round/>
                  <a:headEnd type="none" w="sm" len="sm"/>
                  <a:tailEnd type="none" w="sm" len="sm"/>
                </a:ln>
                <a:solidFill>
                  <a:srgbClr val="005596"/>
                </a:solidFill>
                <a:latin typeface="Museo Slab 900" panose="02000000000000000000" pitchFamily="2" charset="77"/>
              </a:rPr>
              <a:t>2</a:t>
            </a:r>
          </a:p>
        </p:txBody>
      </p:sp>
      <p:sp>
        <p:nvSpPr>
          <p:cNvPr id="105" name="Google Shape;105;p4"/>
          <p:cNvSpPr txBox="1"/>
          <p:nvPr/>
        </p:nvSpPr>
        <p:spPr>
          <a:xfrm>
            <a:off x="3916363" y="4537075"/>
            <a:ext cx="18415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06" name="Google Shape;106;p4"/>
          <p:cNvSpPr txBox="1"/>
          <p:nvPr/>
        </p:nvSpPr>
        <p:spPr>
          <a:xfrm rot="-198644">
            <a:off x="2636838" y="4502215"/>
            <a:ext cx="5638800" cy="1862008"/>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u="none" strike="noStrike" cap="none" dirty="0">
                <a:solidFill>
                  <a:schemeClr val="dk1"/>
                </a:solidFill>
                <a:latin typeface="Museo Slab 700" panose="02000000000000000000" pitchFamily="2" charset="77"/>
                <a:ea typeface="Century Gothic"/>
                <a:cs typeface="Century Gothic"/>
                <a:sym typeface="Century Gothic"/>
              </a:rPr>
              <a:t>BEGINNING</a:t>
            </a:r>
            <a:r>
              <a:rPr lang="en-US" sz="2400" b="0" i="0" u="none" strike="noStrike" cap="none" dirty="0">
                <a:solidFill>
                  <a:schemeClr val="dk1"/>
                </a:solidFill>
                <a:latin typeface="Century Gothic"/>
                <a:ea typeface="Century Gothic"/>
                <a:cs typeface="Century Gothic"/>
                <a:sym typeface="Century Gothic"/>
              </a:rPr>
              <a:t> </a:t>
            </a:r>
            <a:endParaRPr dirty="0"/>
          </a:p>
          <a:p>
            <a:pPr marL="0" marR="0" lvl="0" indent="0" algn="l" rtl="0">
              <a:spcBef>
                <a:spcPts val="900"/>
              </a:spcBef>
              <a:spcAft>
                <a:spcPts val="0"/>
              </a:spcAft>
              <a:buNone/>
            </a:pPr>
            <a:r>
              <a:rPr lang="en-US" sz="1800" u="none" strike="noStrike" cap="none" dirty="0">
                <a:solidFill>
                  <a:schemeClr val="dk1"/>
                </a:solidFill>
                <a:latin typeface="Museo Sans 300" panose="02000000000000000000" pitchFamily="2" charset="77"/>
                <a:ea typeface="Century Gothic"/>
                <a:cs typeface="Century Gothic"/>
                <a:sym typeface="Century Gothic"/>
              </a:rPr>
              <a:t>Success depends on YOU</a:t>
            </a:r>
            <a:endParaRPr dirty="0">
              <a:latin typeface="Museo Sans 300" panose="02000000000000000000" pitchFamily="2" charset="77"/>
            </a:endParaRPr>
          </a:p>
          <a:p>
            <a:pPr marL="457200" marR="0" lvl="0" indent="-342900" algn="l" rtl="0">
              <a:spcBef>
                <a:spcPts val="900"/>
              </a:spcBef>
              <a:spcAft>
                <a:spcPts val="0"/>
              </a:spcAft>
              <a:buClr>
                <a:schemeClr val="dk1"/>
              </a:buClr>
              <a:buSzPts val="1800"/>
              <a:buFont typeface="Century Gothic"/>
              <a:buChar char="-"/>
            </a:pPr>
            <a:r>
              <a:rPr lang="en-US" sz="1800" u="none" strike="noStrike" cap="none" dirty="0">
                <a:solidFill>
                  <a:schemeClr val="dk1"/>
                </a:solidFill>
                <a:latin typeface="Museo Sans 300" panose="02000000000000000000" pitchFamily="2" charset="77"/>
                <a:ea typeface="Century Gothic"/>
                <a:cs typeface="Century Gothic"/>
                <a:sym typeface="Century Gothic"/>
              </a:rPr>
              <a:t>New Physical &amp; Psychological Energy</a:t>
            </a:r>
            <a:endParaRPr dirty="0">
              <a:latin typeface="Museo Sans 300" panose="02000000000000000000" pitchFamily="2" charset="77"/>
            </a:endParaRPr>
          </a:p>
          <a:p>
            <a:pPr marL="457200" marR="0" lvl="0" indent="-342900" algn="l" rtl="0">
              <a:spcBef>
                <a:spcPts val="0"/>
              </a:spcBef>
              <a:spcAft>
                <a:spcPts val="0"/>
              </a:spcAft>
              <a:buClr>
                <a:schemeClr val="dk1"/>
              </a:buClr>
              <a:buSzPts val="1800"/>
              <a:buFont typeface="Century Gothic"/>
              <a:buChar char="-"/>
            </a:pPr>
            <a:r>
              <a:rPr lang="en-US" sz="1800" u="none" strike="noStrike" cap="none" dirty="0">
                <a:solidFill>
                  <a:schemeClr val="dk1"/>
                </a:solidFill>
                <a:latin typeface="Museo Sans 300" panose="02000000000000000000" pitchFamily="2" charset="77"/>
                <a:ea typeface="Century Gothic"/>
                <a:cs typeface="Century Gothic"/>
                <a:sym typeface="Century Gothic"/>
              </a:rPr>
              <a:t>Can be troublesome</a:t>
            </a:r>
            <a:endParaRPr dirty="0">
              <a:latin typeface="Museo Sans 300" panose="02000000000000000000" pitchFamily="2" charset="77"/>
            </a:endParaRPr>
          </a:p>
          <a:p>
            <a:pPr marL="457200" marR="0" lvl="0" indent="-342900" algn="l" rtl="0">
              <a:spcBef>
                <a:spcPts val="0"/>
              </a:spcBef>
              <a:spcAft>
                <a:spcPts val="0"/>
              </a:spcAft>
              <a:buClr>
                <a:schemeClr val="dk1"/>
              </a:buClr>
              <a:buSzPts val="1800"/>
              <a:buFont typeface="Century Gothic"/>
              <a:buChar char="-"/>
            </a:pPr>
            <a:r>
              <a:rPr lang="en-US" sz="1800" u="none" strike="noStrike" cap="none" dirty="0">
                <a:solidFill>
                  <a:schemeClr val="dk1"/>
                </a:solidFill>
                <a:latin typeface="Museo Sans 300" panose="02000000000000000000" pitchFamily="2" charset="77"/>
                <a:ea typeface="Century Gothic"/>
                <a:cs typeface="Century Gothic"/>
                <a:sym typeface="Century Gothic"/>
              </a:rPr>
              <a:t>Depends on time of Stage 2</a:t>
            </a:r>
            <a:endParaRPr dirty="0">
              <a:latin typeface="Museo Sans 300" panose="02000000000000000000" pitchFamily="2" charset="77"/>
            </a:endParaRPr>
          </a:p>
        </p:txBody>
      </p:sp>
      <p:sp>
        <p:nvSpPr>
          <p:cNvPr id="107" name="Google Shape;107;p4"/>
          <p:cNvSpPr/>
          <p:nvPr/>
        </p:nvSpPr>
        <p:spPr>
          <a:xfrm rot="-209142">
            <a:off x="7514570" y="4620213"/>
            <a:ext cx="533400" cy="1447800"/>
          </a:xfrm>
          <a:prstGeom prst="rect">
            <a:avLst/>
          </a:prstGeom>
        </p:spPr>
        <p:txBody>
          <a:bodyPr>
            <a:prstTxWarp prst="textPlain">
              <a:avLst/>
            </a:prstTxWarp>
          </a:bodyPr>
          <a:lstStyle/>
          <a:p>
            <a:pPr lvl="0" algn="l"/>
            <a:r>
              <a:rPr b="1" dirty="0">
                <a:ln w="9525" cap="flat" cmpd="sng">
                  <a:solidFill>
                    <a:srgbClr val="000000"/>
                  </a:solidFill>
                  <a:prstDash val="solid"/>
                  <a:round/>
                  <a:headEnd type="none" w="sm" len="sm"/>
                  <a:tailEnd type="none" w="sm" len="sm"/>
                </a:ln>
                <a:solidFill>
                  <a:srgbClr val="005596"/>
                </a:solidFill>
                <a:latin typeface="Museo Slab 900" panose="02000000000000000000" pitchFamily="2" charset="77"/>
              </a:rPr>
              <a:t>3</a:t>
            </a:r>
          </a:p>
        </p:txBody>
      </p:sp>
      <p:sp>
        <p:nvSpPr>
          <p:cNvPr id="108" name="Google Shape;108;p4"/>
          <p:cNvSpPr txBox="1"/>
          <p:nvPr/>
        </p:nvSpPr>
        <p:spPr>
          <a:xfrm>
            <a:off x="5257799" y="2372574"/>
            <a:ext cx="1854379" cy="2400617"/>
          </a:xfrm>
          <a:prstGeom prst="rect">
            <a:avLst/>
          </a:prstGeom>
          <a:solidFill>
            <a:srgbClr val="B7CCE4"/>
          </a:solid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i="1" u="none" strike="noStrike" cap="none" dirty="0">
                <a:solidFill>
                  <a:schemeClr val="dk1"/>
                </a:solidFill>
                <a:latin typeface="Museo Sans 500" panose="02000000000000000000" pitchFamily="2" charset="77"/>
                <a:ea typeface="Calibri"/>
                <a:cs typeface="Calibri"/>
                <a:sym typeface="Calibri"/>
              </a:rPr>
              <a:t>Unfreeze</a:t>
            </a:r>
            <a:endParaRPr b="1" i="1" dirty="0">
              <a:latin typeface="Museo Sans 500" panose="02000000000000000000" pitchFamily="2" charset="77"/>
            </a:endParaRPr>
          </a:p>
          <a:p>
            <a:pPr marL="0" marR="0" lvl="0" indent="0" algn="ctr" rtl="0">
              <a:spcBef>
                <a:spcPts val="0"/>
              </a:spcBef>
              <a:spcAft>
                <a:spcPts val="0"/>
              </a:spcAft>
              <a:buNone/>
            </a:pPr>
            <a:endParaRPr sz="3000" b="1" i="1"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3000" b="1" u="none" strike="noStrike" cap="none" dirty="0">
                <a:solidFill>
                  <a:schemeClr val="dk1"/>
                </a:solidFill>
                <a:latin typeface="Museo Sans 300" panose="02000000000000000000" pitchFamily="2" charset="77"/>
                <a:ea typeface="Calibri"/>
                <a:cs typeface="Calibri"/>
                <a:sym typeface="Calibri"/>
              </a:rPr>
              <a:t>CHANGE</a:t>
            </a:r>
            <a:endParaRPr b="1" dirty="0">
              <a:latin typeface="Museo Sans 300" panose="02000000000000000000" pitchFamily="2" charset="77"/>
            </a:endParaRPr>
          </a:p>
          <a:p>
            <a:pPr marL="0" marR="0" lvl="0" indent="0" algn="ctr" rtl="0">
              <a:spcBef>
                <a:spcPts val="0"/>
              </a:spcBef>
              <a:spcAft>
                <a:spcPts val="0"/>
              </a:spcAft>
              <a:buNone/>
            </a:pPr>
            <a:endParaRPr sz="3000" b="1" i="1"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3000" b="1" i="1" u="none" strike="noStrike" cap="none" dirty="0">
                <a:solidFill>
                  <a:schemeClr val="dk1"/>
                </a:solidFill>
                <a:latin typeface="Museo Sans 500" panose="02000000000000000000" pitchFamily="2" charset="77"/>
                <a:ea typeface="Calibri"/>
                <a:cs typeface="Calibri"/>
                <a:sym typeface="Calibri"/>
              </a:rPr>
              <a:t>Refreeze</a:t>
            </a:r>
            <a:endParaRPr b="1" i="1" dirty="0">
              <a:latin typeface="Museo Sans 500" panose="02000000000000000000" pitchFamily="2" charset="77"/>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body" idx="1"/>
          </p:nvPr>
        </p:nvSpPr>
        <p:spPr>
          <a:xfrm>
            <a:off x="2054226" y="1796239"/>
            <a:ext cx="8083550" cy="44196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en-US" dirty="0">
                <a:ea typeface="Century Gothic"/>
                <a:cs typeface="Century Gothic"/>
                <a:sym typeface="Century Gothic"/>
              </a:rPr>
              <a:t>Why does your group exist?</a:t>
            </a:r>
            <a:endParaRPr dirty="0"/>
          </a:p>
          <a:p>
            <a:pPr marL="342900" lvl="0" indent="-342900" algn="l" rtl="0">
              <a:lnSpc>
                <a:spcPct val="90000"/>
              </a:lnSpc>
              <a:spcBef>
                <a:spcPts val="460"/>
              </a:spcBef>
              <a:spcAft>
                <a:spcPts val="0"/>
              </a:spcAft>
              <a:buClr>
                <a:schemeClr val="dk1"/>
              </a:buClr>
              <a:buSzPts val="2300"/>
              <a:buFont typeface="Century Gothic"/>
              <a:buNone/>
            </a:pPr>
            <a:r>
              <a:rPr lang="en-US" sz="2300" dirty="0">
                <a:ea typeface="Century Gothic"/>
                <a:cs typeface="Century Gothic"/>
                <a:sym typeface="Century Gothic"/>
              </a:rPr>
              <a:t>		Probe that answer with…</a:t>
            </a:r>
            <a:endParaRPr dirty="0"/>
          </a:p>
          <a:p>
            <a:pPr marL="342900" lvl="0" indent="-342900" algn="l" rtl="0">
              <a:lnSpc>
                <a:spcPct val="90000"/>
              </a:lnSpc>
              <a:spcBef>
                <a:spcPts val="640"/>
              </a:spcBef>
              <a:spcAft>
                <a:spcPts val="0"/>
              </a:spcAft>
              <a:buClr>
                <a:schemeClr val="dk1"/>
              </a:buClr>
              <a:buSzPts val="3200"/>
              <a:buChar char="•"/>
            </a:pPr>
            <a:r>
              <a:rPr lang="en-US" dirty="0">
                <a:ea typeface="Century Gothic"/>
                <a:cs typeface="Century Gothic"/>
                <a:sym typeface="Century Gothic"/>
              </a:rPr>
              <a:t>Why is that important?</a:t>
            </a:r>
            <a:endParaRPr dirty="0"/>
          </a:p>
          <a:p>
            <a:pPr marL="342900" lvl="0" indent="-342900" algn="l" rtl="0">
              <a:lnSpc>
                <a:spcPct val="90000"/>
              </a:lnSpc>
              <a:spcBef>
                <a:spcPts val="640"/>
              </a:spcBef>
              <a:spcAft>
                <a:spcPts val="0"/>
              </a:spcAft>
              <a:buClr>
                <a:schemeClr val="dk1"/>
              </a:buClr>
              <a:buSzPts val="2300"/>
              <a:buFont typeface="Century Gothic"/>
              <a:buNone/>
            </a:pPr>
            <a:r>
              <a:rPr lang="en-US" sz="2300" dirty="0">
                <a:ea typeface="Century Gothic"/>
                <a:cs typeface="Century Gothic"/>
                <a:sym typeface="Century Gothic"/>
              </a:rPr>
              <a:t>		Probe that answer with…</a:t>
            </a:r>
            <a:r>
              <a:rPr lang="en-US" dirty="0">
                <a:ea typeface="Century Gothic"/>
                <a:cs typeface="Century Gothic"/>
                <a:sym typeface="Century Gothic"/>
              </a:rPr>
              <a:t> </a:t>
            </a:r>
            <a:endParaRPr dirty="0"/>
          </a:p>
          <a:p>
            <a:pPr marL="342900" lvl="0" indent="-342900" algn="l" rtl="0">
              <a:lnSpc>
                <a:spcPct val="90000"/>
              </a:lnSpc>
              <a:spcBef>
                <a:spcPts val="640"/>
              </a:spcBef>
              <a:spcAft>
                <a:spcPts val="0"/>
              </a:spcAft>
              <a:buClr>
                <a:schemeClr val="dk1"/>
              </a:buClr>
              <a:buSzPts val="3200"/>
              <a:buChar char="•"/>
            </a:pPr>
            <a:r>
              <a:rPr lang="en-US" dirty="0">
                <a:ea typeface="Century Gothic"/>
                <a:cs typeface="Century Gothic"/>
                <a:sym typeface="Century Gothic"/>
              </a:rPr>
              <a:t>Why is that important?</a:t>
            </a:r>
            <a:endParaRPr dirty="0"/>
          </a:p>
          <a:p>
            <a:pPr marL="342900" lvl="0" indent="-342900" algn="l" rtl="0">
              <a:lnSpc>
                <a:spcPct val="90000"/>
              </a:lnSpc>
              <a:spcBef>
                <a:spcPts val="460"/>
              </a:spcBef>
              <a:spcAft>
                <a:spcPts val="0"/>
              </a:spcAft>
              <a:buClr>
                <a:schemeClr val="dk1"/>
              </a:buClr>
              <a:buSzPts val="2300"/>
              <a:buFont typeface="Century Gothic"/>
              <a:buNone/>
            </a:pPr>
            <a:r>
              <a:rPr lang="en-US" sz="2300" dirty="0">
                <a:ea typeface="Century Gothic"/>
                <a:cs typeface="Century Gothic"/>
                <a:sym typeface="Century Gothic"/>
              </a:rPr>
              <a:t>		Probe deeper…</a:t>
            </a:r>
            <a:endParaRPr dirty="0">
              <a:ea typeface="Century Gothic"/>
              <a:cs typeface="Century Gothic"/>
              <a:sym typeface="Century Gothic"/>
            </a:endParaRPr>
          </a:p>
          <a:p>
            <a:pPr marL="342900" lvl="0" indent="-342900" algn="l" rtl="0">
              <a:lnSpc>
                <a:spcPct val="90000"/>
              </a:lnSpc>
              <a:spcBef>
                <a:spcPts val="640"/>
              </a:spcBef>
              <a:spcAft>
                <a:spcPts val="0"/>
              </a:spcAft>
              <a:buClr>
                <a:schemeClr val="dk1"/>
              </a:buClr>
              <a:buSzPts val="3200"/>
              <a:buChar char="•"/>
            </a:pPr>
            <a:r>
              <a:rPr lang="en-US" dirty="0">
                <a:ea typeface="Century Gothic"/>
                <a:cs typeface="Century Gothic"/>
                <a:sym typeface="Century Gothic"/>
              </a:rPr>
              <a:t>Why is that important?</a:t>
            </a:r>
            <a:endParaRPr dirty="0"/>
          </a:p>
          <a:p>
            <a:pPr marL="342900" lvl="0" indent="-342900" algn="l" rtl="0">
              <a:lnSpc>
                <a:spcPct val="90000"/>
              </a:lnSpc>
              <a:spcBef>
                <a:spcPts val="460"/>
              </a:spcBef>
              <a:spcAft>
                <a:spcPts val="0"/>
              </a:spcAft>
              <a:buClr>
                <a:schemeClr val="dk1"/>
              </a:buClr>
              <a:buSzPts val="2300"/>
              <a:buFont typeface="Century Gothic"/>
              <a:buNone/>
            </a:pPr>
            <a:r>
              <a:rPr lang="en-US" sz="2300" dirty="0">
                <a:ea typeface="Century Gothic"/>
                <a:cs typeface="Century Gothic"/>
                <a:sym typeface="Century Gothic"/>
              </a:rPr>
              <a:t>		And again</a:t>
            </a:r>
            <a:endParaRPr dirty="0">
              <a:ea typeface="Century Gothic"/>
              <a:cs typeface="Century Gothic"/>
              <a:sym typeface="Century Gothic"/>
            </a:endParaRPr>
          </a:p>
          <a:p>
            <a:pPr marL="342900" lvl="0" indent="-342900" algn="l" rtl="0">
              <a:lnSpc>
                <a:spcPct val="90000"/>
              </a:lnSpc>
              <a:spcBef>
                <a:spcPts val="640"/>
              </a:spcBef>
              <a:spcAft>
                <a:spcPts val="0"/>
              </a:spcAft>
              <a:buClr>
                <a:schemeClr val="dk1"/>
              </a:buClr>
              <a:buSzPts val="3200"/>
              <a:buChar char="•"/>
            </a:pPr>
            <a:r>
              <a:rPr lang="en-US" dirty="0">
                <a:ea typeface="Century Gothic"/>
                <a:cs typeface="Century Gothic"/>
                <a:sym typeface="Century Gothic"/>
              </a:rPr>
              <a:t>Why is that important?</a:t>
            </a:r>
            <a:endParaRPr dirty="0"/>
          </a:p>
        </p:txBody>
      </p:sp>
      <p:sp>
        <p:nvSpPr>
          <p:cNvPr id="116" name="Google Shape;116;p5"/>
          <p:cNvSpPr/>
          <p:nvPr/>
        </p:nvSpPr>
        <p:spPr>
          <a:xfrm>
            <a:off x="8156577" y="1991495"/>
            <a:ext cx="2058987" cy="3733800"/>
          </a:xfrm>
          <a:prstGeom prst="rect">
            <a:avLst/>
          </a:prstGeom>
        </p:spPr>
        <p:txBody>
          <a:bodyPr>
            <a:prstTxWarp prst="textPlain">
              <a:avLst/>
            </a:prstTxWarp>
          </a:bodyPr>
          <a:lstStyle/>
          <a:p>
            <a:pPr lvl="0" algn="l"/>
            <a:r>
              <a:rPr b="1" dirty="0">
                <a:ln w="9525" cap="flat" cmpd="sng">
                  <a:solidFill>
                    <a:srgbClr val="000000"/>
                  </a:solidFill>
                  <a:prstDash val="solid"/>
                  <a:round/>
                  <a:headEnd type="none" w="sm" len="sm"/>
                  <a:tailEnd type="none" w="sm" len="sm"/>
                </a:ln>
                <a:solidFill>
                  <a:srgbClr val="36454F"/>
                </a:solidFill>
                <a:latin typeface="Museo Slab 700" panose="02000000000000000000" pitchFamily="2" charset="77"/>
              </a:rPr>
              <a:t>5</a:t>
            </a:r>
          </a:p>
        </p:txBody>
      </p:sp>
      <p:sp>
        <p:nvSpPr>
          <p:cNvPr id="2" name="TextBox 1">
            <a:extLst>
              <a:ext uri="{FF2B5EF4-FFF2-40B4-BE49-F238E27FC236}">
                <a16:creationId xmlns:a16="http://schemas.microsoft.com/office/drawing/2014/main" id="{2ADAC87F-1CF8-3E46-BFE1-608B950FD24F}"/>
              </a:ext>
            </a:extLst>
          </p:cNvPr>
          <p:cNvSpPr txBox="1"/>
          <p:nvPr/>
        </p:nvSpPr>
        <p:spPr>
          <a:xfrm>
            <a:off x="1051442" y="262651"/>
            <a:ext cx="7105135" cy="1631216"/>
          </a:xfrm>
          <a:prstGeom prst="rect">
            <a:avLst/>
          </a:prstGeom>
          <a:noFill/>
        </p:spPr>
        <p:txBody>
          <a:bodyPr wrap="square" rtlCol="0" anchor="ctr">
            <a:spAutoFit/>
          </a:bodyPr>
          <a:lstStyle/>
          <a:p>
            <a:pPr algn="ctr"/>
            <a:r>
              <a:rPr lang="en-US" sz="10000" b="1" dirty="0">
                <a:solidFill>
                  <a:srgbClr val="C00000"/>
                </a:solidFill>
                <a:latin typeface="Museo Slab 700" panose="02000000000000000000" pitchFamily="2" charset="77"/>
              </a:rPr>
              <a:t>WHY?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p:nvPr/>
        </p:nvSpPr>
        <p:spPr>
          <a:xfrm>
            <a:off x="4210050" y="914400"/>
            <a:ext cx="3771900" cy="5029200"/>
          </a:xfrm>
          <a:prstGeom prst="triangle">
            <a:avLst>
              <a:gd name="adj" fmla="val 50000"/>
            </a:avLst>
          </a:prstGeom>
          <a:solidFill>
            <a:srgbClr val="FFFFFF">
              <a:alpha val="49803"/>
            </a:srgbClr>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6"/>
          <p:cNvSpPr txBox="1"/>
          <p:nvPr/>
        </p:nvSpPr>
        <p:spPr>
          <a:xfrm>
            <a:off x="533396" y="871536"/>
            <a:ext cx="4124452" cy="4293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dirty="0">
                <a:solidFill>
                  <a:schemeClr val="dk1"/>
                </a:solidFill>
                <a:latin typeface="Museo Sans 300" panose="02000000000000000000" pitchFamily="2" charset="77"/>
                <a:ea typeface="Calibri"/>
                <a:cs typeface="Calibri"/>
                <a:sym typeface="Calibri"/>
              </a:rPr>
              <a:t>It takes THREE things to make a fire:</a:t>
            </a:r>
            <a:endParaRPr sz="1800" b="1" dirty="0">
              <a:latin typeface="Museo Sans 300" panose="02000000000000000000" pitchFamily="2" charset="77"/>
            </a:endParaRPr>
          </a:p>
          <a:p>
            <a:pPr marL="0" marR="0" lvl="0" indent="0" algn="l" rtl="0">
              <a:spcBef>
                <a:spcPts val="0"/>
              </a:spcBef>
              <a:spcAft>
                <a:spcPts val="0"/>
              </a:spcAft>
              <a:buNone/>
            </a:pPr>
            <a:endParaRPr sz="1800" dirty="0">
              <a:solidFill>
                <a:schemeClr val="dk1"/>
              </a:solidFill>
              <a:latin typeface="Museo Sans 300" panose="02000000000000000000" pitchFamily="2" charset="77"/>
              <a:ea typeface="Calibri"/>
              <a:cs typeface="Calibri"/>
              <a:sym typeface="Calibri"/>
            </a:endParaRPr>
          </a:p>
          <a:p>
            <a:pPr marL="0" marR="0" lvl="0" indent="0" algn="l" rtl="0">
              <a:spcBef>
                <a:spcPts val="0"/>
              </a:spcBef>
              <a:spcAft>
                <a:spcPts val="0"/>
              </a:spcAft>
              <a:buNone/>
            </a:pPr>
            <a:r>
              <a:rPr lang="en-US" sz="2500" b="1" dirty="0">
                <a:solidFill>
                  <a:srgbClr val="FF0000"/>
                </a:solidFill>
                <a:latin typeface="Museo Sans 300" panose="02000000000000000000" pitchFamily="2" charset="77"/>
                <a:ea typeface="Calibri"/>
                <a:cs typeface="Calibri"/>
                <a:sym typeface="Calibri"/>
              </a:rPr>
              <a:t>HEAT</a:t>
            </a:r>
            <a:r>
              <a:rPr lang="en-US" sz="1800" dirty="0">
                <a:solidFill>
                  <a:schemeClr val="dk1"/>
                </a:solidFill>
                <a:latin typeface="Museo Sans 300" panose="02000000000000000000" pitchFamily="2" charset="77"/>
                <a:ea typeface="Calibri"/>
                <a:cs typeface="Calibri"/>
                <a:sym typeface="Calibri"/>
              </a:rPr>
              <a:t> – What’s your passion? How will YOU make a difference? How will you contribute?</a:t>
            </a:r>
            <a:endParaRPr dirty="0">
              <a:latin typeface="Museo Sans 300" panose="02000000000000000000" pitchFamily="2" charset="77"/>
            </a:endParaRPr>
          </a:p>
          <a:p>
            <a:pPr marL="0" marR="0" lvl="0" indent="0" algn="l" rtl="0">
              <a:spcBef>
                <a:spcPts val="0"/>
              </a:spcBef>
              <a:spcAft>
                <a:spcPts val="0"/>
              </a:spcAft>
              <a:buNone/>
            </a:pPr>
            <a:endParaRPr sz="1800" dirty="0">
              <a:solidFill>
                <a:schemeClr val="dk1"/>
              </a:solidFill>
              <a:latin typeface="Museo Sans 300" panose="02000000000000000000" pitchFamily="2" charset="77"/>
              <a:ea typeface="Calibri"/>
              <a:cs typeface="Calibri"/>
              <a:sym typeface="Calibri"/>
            </a:endParaRPr>
          </a:p>
          <a:p>
            <a:pPr marL="0" marR="0" lvl="0" indent="0" algn="l" rtl="0">
              <a:spcBef>
                <a:spcPts val="0"/>
              </a:spcBef>
              <a:spcAft>
                <a:spcPts val="0"/>
              </a:spcAft>
              <a:buNone/>
            </a:pPr>
            <a:r>
              <a:rPr lang="en-US" sz="2500" b="1" dirty="0">
                <a:solidFill>
                  <a:srgbClr val="FF0000"/>
                </a:solidFill>
                <a:latin typeface="Museo Sans 300" panose="02000000000000000000" pitchFamily="2" charset="77"/>
                <a:ea typeface="Calibri"/>
                <a:cs typeface="Calibri"/>
                <a:sym typeface="Calibri"/>
              </a:rPr>
              <a:t>FUEL</a:t>
            </a:r>
            <a:r>
              <a:rPr lang="en-US" sz="1800" dirty="0">
                <a:solidFill>
                  <a:schemeClr val="dk1"/>
                </a:solidFill>
                <a:latin typeface="Museo Sans 300" panose="02000000000000000000" pitchFamily="2" charset="77"/>
                <a:ea typeface="Calibri"/>
                <a:cs typeface="Calibri"/>
                <a:sym typeface="Calibri"/>
              </a:rPr>
              <a:t> – What feeds your passion? How do you refine your plan? How do you hone your craft?</a:t>
            </a:r>
            <a:endParaRPr dirty="0">
              <a:latin typeface="Museo Sans 300" panose="02000000000000000000" pitchFamily="2" charset="77"/>
            </a:endParaRPr>
          </a:p>
          <a:p>
            <a:pPr marL="0" marR="0" lvl="0" indent="0" algn="l" rtl="0">
              <a:spcBef>
                <a:spcPts val="0"/>
              </a:spcBef>
              <a:spcAft>
                <a:spcPts val="0"/>
              </a:spcAft>
              <a:buNone/>
            </a:pPr>
            <a:endParaRPr sz="1800" dirty="0">
              <a:solidFill>
                <a:schemeClr val="dk1"/>
              </a:solidFill>
              <a:latin typeface="Museo Sans 300" panose="02000000000000000000" pitchFamily="2" charset="77"/>
              <a:ea typeface="Calibri"/>
              <a:cs typeface="Calibri"/>
              <a:sym typeface="Calibri"/>
            </a:endParaRPr>
          </a:p>
          <a:p>
            <a:pPr marL="0" marR="0" lvl="0" indent="0" algn="l" rtl="0">
              <a:spcBef>
                <a:spcPts val="0"/>
              </a:spcBef>
              <a:spcAft>
                <a:spcPts val="0"/>
              </a:spcAft>
              <a:buNone/>
            </a:pPr>
            <a:r>
              <a:rPr lang="en-US" sz="2500" b="1" dirty="0">
                <a:solidFill>
                  <a:srgbClr val="FF0000"/>
                </a:solidFill>
                <a:latin typeface="Museo Sans 300" panose="02000000000000000000" pitchFamily="2" charset="77"/>
                <a:ea typeface="Calibri"/>
                <a:cs typeface="Calibri"/>
                <a:sym typeface="Calibri"/>
              </a:rPr>
              <a:t>OXYGEN</a:t>
            </a:r>
            <a:r>
              <a:rPr lang="en-US" sz="1800" dirty="0">
                <a:solidFill>
                  <a:schemeClr val="dk1"/>
                </a:solidFill>
                <a:latin typeface="Museo Sans 300" panose="02000000000000000000" pitchFamily="2" charset="77"/>
                <a:ea typeface="Calibri"/>
                <a:cs typeface="Calibri"/>
                <a:sym typeface="Calibri"/>
              </a:rPr>
              <a:t> – When do you take time to breathe? How do YOU find balance? How do you rejuvenate? </a:t>
            </a:r>
            <a:endParaRPr dirty="0">
              <a:latin typeface="Museo Sans 300" panose="02000000000000000000" pitchFamily="2" charset="77"/>
            </a:endParaRPr>
          </a:p>
          <a:p>
            <a:pPr marL="0" marR="0" lvl="0" indent="0" algn="l" rtl="0">
              <a:spcBef>
                <a:spcPts val="0"/>
              </a:spcBef>
              <a:spcAft>
                <a:spcPts val="0"/>
              </a:spcAft>
              <a:buNone/>
            </a:pPr>
            <a:endParaRPr sz="1800" dirty="0">
              <a:solidFill>
                <a:schemeClr val="dk1"/>
              </a:solidFill>
              <a:latin typeface="Museo Sans 300" panose="02000000000000000000" pitchFamily="2" charset="77"/>
              <a:ea typeface="Calibri"/>
              <a:cs typeface="Calibri"/>
              <a:sym typeface="Calibri"/>
            </a:endParaRPr>
          </a:p>
        </p:txBody>
      </p:sp>
      <p:sp>
        <p:nvSpPr>
          <p:cNvPr id="128" name="Google Shape;128;p6"/>
          <p:cNvSpPr txBox="1"/>
          <p:nvPr/>
        </p:nvSpPr>
        <p:spPr>
          <a:xfrm>
            <a:off x="7981950" y="2118010"/>
            <a:ext cx="4004104" cy="18004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dirty="0">
                <a:solidFill>
                  <a:schemeClr val="dk1"/>
                </a:solidFill>
                <a:latin typeface="Museo Sans 300" panose="02000000000000000000" pitchFamily="2" charset="77"/>
                <a:ea typeface="Calibri"/>
                <a:cs typeface="Calibri"/>
                <a:sym typeface="Calibri"/>
              </a:rPr>
              <a:t>How does this relate to the Order?</a:t>
            </a:r>
            <a:endParaRPr dirty="0">
              <a:latin typeface="Museo Sans 300" panose="02000000000000000000" pitchFamily="2" charset="77"/>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500" b="1" dirty="0">
                <a:solidFill>
                  <a:srgbClr val="FF0000"/>
                </a:solidFill>
                <a:latin typeface="Museo Sans 300" panose="02000000000000000000" pitchFamily="2" charset="77"/>
                <a:ea typeface="Calibri"/>
                <a:cs typeface="Calibri"/>
                <a:sym typeface="Calibri"/>
              </a:rPr>
              <a:t>HEAT</a:t>
            </a:r>
            <a:r>
              <a:rPr lang="en-US" sz="1800" dirty="0">
                <a:solidFill>
                  <a:schemeClr val="dk1"/>
                </a:solidFill>
                <a:latin typeface="Museo Sans 300" panose="02000000000000000000" pitchFamily="2" charset="77"/>
                <a:ea typeface="Calibri"/>
                <a:cs typeface="Calibri"/>
                <a:sym typeface="Calibri"/>
              </a:rPr>
              <a:t> – </a:t>
            </a:r>
            <a:endParaRPr dirty="0">
              <a:latin typeface="Museo Sans 300" panose="02000000000000000000" pitchFamily="2" charset="77"/>
            </a:endParaRPr>
          </a:p>
          <a:p>
            <a:pPr marL="0" marR="0" lvl="0" indent="0" algn="l" rtl="0">
              <a:spcBef>
                <a:spcPts val="0"/>
              </a:spcBef>
              <a:spcAft>
                <a:spcPts val="0"/>
              </a:spcAft>
              <a:buNone/>
            </a:pPr>
            <a:r>
              <a:rPr lang="en-US" sz="2500" b="1" dirty="0">
                <a:solidFill>
                  <a:srgbClr val="FF0000"/>
                </a:solidFill>
                <a:latin typeface="Museo Sans 300" panose="02000000000000000000" pitchFamily="2" charset="77"/>
                <a:ea typeface="Calibri"/>
                <a:cs typeface="Calibri"/>
                <a:sym typeface="Calibri"/>
              </a:rPr>
              <a:t>FUEL</a:t>
            </a:r>
            <a:r>
              <a:rPr lang="en-US" sz="1800" dirty="0">
                <a:solidFill>
                  <a:schemeClr val="dk1"/>
                </a:solidFill>
                <a:latin typeface="Museo Sans 300" panose="02000000000000000000" pitchFamily="2" charset="77"/>
                <a:ea typeface="Calibri"/>
                <a:cs typeface="Calibri"/>
                <a:sym typeface="Calibri"/>
              </a:rPr>
              <a:t> – </a:t>
            </a:r>
            <a:endParaRPr dirty="0">
              <a:latin typeface="Museo Sans 300" panose="02000000000000000000" pitchFamily="2" charset="77"/>
            </a:endParaRPr>
          </a:p>
          <a:p>
            <a:pPr marL="0" marR="0" lvl="0" indent="0" algn="l" rtl="0">
              <a:spcBef>
                <a:spcPts val="0"/>
              </a:spcBef>
              <a:spcAft>
                <a:spcPts val="0"/>
              </a:spcAft>
              <a:buNone/>
            </a:pPr>
            <a:r>
              <a:rPr lang="en-US" sz="2500" b="1" dirty="0">
                <a:solidFill>
                  <a:srgbClr val="FF0000"/>
                </a:solidFill>
                <a:latin typeface="Museo Sans 300" panose="02000000000000000000" pitchFamily="2" charset="77"/>
                <a:ea typeface="Calibri"/>
                <a:cs typeface="Calibri"/>
                <a:sym typeface="Calibri"/>
              </a:rPr>
              <a:t>OXYGEN</a:t>
            </a:r>
            <a:r>
              <a:rPr lang="en-US" sz="1800" dirty="0">
                <a:solidFill>
                  <a:schemeClr val="dk1"/>
                </a:solidFill>
                <a:latin typeface="Museo Sans 300" panose="02000000000000000000" pitchFamily="2" charset="77"/>
                <a:ea typeface="Calibri"/>
                <a:cs typeface="Calibri"/>
                <a:sym typeface="Calibri"/>
              </a:rPr>
              <a:t> – </a:t>
            </a:r>
            <a:endParaRPr dirty="0">
              <a:latin typeface="Museo Sans 300" panose="02000000000000000000" pitchFamily="2" charset="77"/>
            </a:endParaRPr>
          </a:p>
        </p:txBody>
      </p:sp>
      <p:sp>
        <p:nvSpPr>
          <p:cNvPr id="2" name="TextBox 1">
            <a:extLst>
              <a:ext uri="{FF2B5EF4-FFF2-40B4-BE49-F238E27FC236}">
                <a16:creationId xmlns:a16="http://schemas.microsoft.com/office/drawing/2014/main" id="{2063CAA1-A471-8D4C-B2B3-C9EF052E02CD}"/>
              </a:ext>
            </a:extLst>
          </p:cNvPr>
          <p:cNvSpPr txBox="1"/>
          <p:nvPr/>
        </p:nvSpPr>
        <p:spPr>
          <a:xfrm>
            <a:off x="5583194" y="526647"/>
            <a:ext cx="1025611" cy="400110"/>
          </a:xfrm>
          <a:prstGeom prst="rect">
            <a:avLst/>
          </a:prstGeom>
          <a:noFill/>
        </p:spPr>
        <p:txBody>
          <a:bodyPr wrap="square" rtlCol="0" anchor="ctr">
            <a:spAutoFit/>
          </a:bodyPr>
          <a:lstStyle/>
          <a:p>
            <a:pPr algn="ctr"/>
            <a:r>
              <a:rPr lang="en-US" sz="2000" b="1" dirty="0">
                <a:latin typeface="Museo Slab 500" panose="02000000000000000000" pitchFamily="2" charset="77"/>
              </a:rPr>
              <a:t>HEAT</a:t>
            </a:r>
          </a:p>
        </p:txBody>
      </p:sp>
      <p:sp>
        <p:nvSpPr>
          <p:cNvPr id="10" name="TextBox 9">
            <a:extLst>
              <a:ext uri="{FF2B5EF4-FFF2-40B4-BE49-F238E27FC236}">
                <a16:creationId xmlns:a16="http://schemas.microsoft.com/office/drawing/2014/main" id="{76BAAEF0-AEE6-4744-B150-C2095B475B46}"/>
              </a:ext>
            </a:extLst>
          </p:cNvPr>
          <p:cNvSpPr txBox="1"/>
          <p:nvPr/>
        </p:nvSpPr>
        <p:spPr>
          <a:xfrm>
            <a:off x="7981950" y="5786409"/>
            <a:ext cx="1025611" cy="400110"/>
          </a:xfrm>
          <a:prstGeom prst="rect">
            <a:avLst/>
          </a:prstGeom>
          <a:noFill/>
        </p:spPr>
        <p:txBody>
          <a:bodyPr wrap="square" rtlCol="0" anchor="ctr">
            <a:spAutoFit/>
          </a:bodyPr>
          <a:lstStyle/>
          <a:p>
            <a:pPr algn="ctr"/>
            <a:r>
              <a:rPr lang="en-US" sz="2000" b="1" dirty="0">
                <a:latin typeface="Museo Slab 500" panose="02000000000000000000" pitchFamily="2" charset="77"/>
              </a:rPr>
              <a:t>FUEL</a:t>
            </a:r>
          </a:p>
        </p:txBody>
      </p:sp>
      <p:sp>
        <p:nvSpPr>
          <p:cNvPr id="11" name="TextBox 10">
            <a:extLst>
              <a:ext uri="{FF2B5EF4-FFF2-40B4-BE49-F238E27FC236}">
                <a16:creationId xmlns:a16="http://schemas.microsoft.com/office/drawing/2014/main" id="{3E7A8A12-C20D-844F-B98A-2271EEA637D3}"/>
              </a:ext>
            </a:extLst>
          </p:cNvPr>
          <p:cNvSpPr txBox="1"/>
          <p:nvPr/>
        </p:nvSpPr>
        <p:spPr>
          <a:xfrm>
            <a:off x="2759161" y="5786409"/>
            <a:ext cx="1450889" cy="400110"/>
          </a:xfrm>
          <a:prstGeom prst="rect">
            <a:avLst/>
          </a:prstGeom>
          <a:noFill/>
        </p:spPr>
        <p:txBody>
          <a:bodyPr wrap="square" rtlCol="0" anchor="ctr">
            <a:spAutoFit/>
          </a:bodyPr>
          <a:lstStyle/>
          <a:p>
            <a:pPr algn="ctr"/>
            <a:r>
              <a:rPr lang="en-US" sz="2000" b="1" dirty="0">
                <a:latin typeface="Museo Slab 500" panose="02000000000000000000" pitchFamily="2" charset="77"/>
              </a:rPr>
              <a:t>OXYGEN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p:nvPr/>
        </p:nvSpPr>
        <p:spPr>
          <a:xfrm>
            <a:off x="671511" y="1557338"/>
            <a:ext cx="10868025" cy="3100387"/>
          </a:xfrm>
          <a:prstGeom prst="rect">
            <a:avLst/>
          </a:prstGeom>
          <a:solidFill>
            <a:srgbClr val="D8D8D8"/>
          </a:solidFill>
          <a:ln w="38100"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7"/>
          <p:cNvSpPr txBox="1">
            <a:spLocks noGrp="1"/>
          </p:cNvSpPr>
          <p:nvPr>
            <p:ph type="title"/>
          </p:nvPr>
        </p:nvSpPr>
        <p:spPr>
          <a:xfrm>
            <a:off x="609600" y="2536866"/>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8000">
                <a:solidFill>
                  <a:srgbClr val="C00000"/>
                </a:solidFill>
              </a:rPr>
              <a:t>“those who chose you need you.”</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39"/>
        <p:cNvGrpSpPr/>
        <p:nvPr/>
      </p:nvGrpSpPr>
      <p:grpSpPr>
        <a:xfrm>
          <a:off x="0" y="0"/>
          <a:ext cx="0" cy="0"/>
          <a:chOff x="0" y="0"/>
          <a:chExt cx="0" cy="0"/>
        </a:xfrm>
      </p:grpSpPr>
      <p:pic>
        <p:nvPicPr>
          <p:cNvPr id="1026" name="Picture 2">
            <a:extLst>
              <a:ext uri="{FF2B5EF4-FFF2-40B4-BE49-F238E27FC236}">
                <a16:creationId xmlns:a16="http://schemas.microsoft.com/office/drawing/2014/main" id="{184C8D3E-A85C-174A-9D97-98F5F755C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 y="-32240"/>
            <a:ext cx="11249026" cy="69224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9"/>
          <p:cNvSpPr txBox="1">
            <a:spLocks noGrp="1"/>
          </p:cNvSpPr>
          <p:nvPr>
            <p:ph type="title"/>
          </p:nvPr>
        </p:nvSpPr>
        <p:spPr>
          <a:xfrm>
            <a:off x="609600" y="2536866"/>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800" dirty="0">
                <a:solidFill>
                  <a:srgbClr val="C00000"/>
                </a:solidFill>
              </a:rPr>
              <a:t>It is the person that unfreezes the status quo, it is the person that has the strength and courage to say, “we need to stop doing some things.“</a:t>
            </a:r>
            <a:endParaRPr dirty="0"/>
          </a:p>
        </p:txBody>
      </p:sp>
    </p:spTree>
  </p:cSld>
  <p:clrMapOvr>
    <a:masterClrMapping/>
  </p:clrMapOvr>
</p:sld>
</file>

<file path=ppt/theme/theme1.xml><?xml version="1.0" encoding="utf-8"?>
<a:theme xmlns:a="http://schemas.openxmlformats.org/drawingml/2006/main" name="AC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1739</Words>
  <Application>Microsoft Macintosh PowerPoint</Application>
  <PresentationFormat>Widescreen</PresentationFormat>
  <Paragraphs>137</Paragraphs>
  <Slides>14</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Museo Sans 500</vt:lpstr>
      <vt:lpstr>Museo Slab 500</vt:lpstr>
      <vt:lpstr>Calibri</vt:lpstr>
      <vt:lpstr>Arial</vt:lpstr>
      <vt:lpstr>Museo Slab 900</vt:lpstr>
      <vt:lpstr>Museo Slab 700</vt:lpstr>
      <vt:lpstr>Century Gothic</vt:lpstr>
      <vt:lpstr>Times New Roman</vt:lpstr>
      <vt:lpstr>Museo Sans 300</vt:lpstr>
      <vt:lpstr>Museo Sans 700</vt:lpstr>
      <vt:lpstr>ACT</vt:lpstr>
      <vt:lpstr>Catalyzing Your Vision</vt:lpstr>
      <vt:lpstr>Learning Outcomes</vt:lpstr>
      <vt:lpstr>PowerPoint Presentation</vt:lpstr>
      <vt:lpstr>Transition: 3 Step Process</vt:lpstr>
      <vt:lpstr>PowerPoint Presentation</vt:lpstr>
      <vt:lpstr>PowerPoint Presentation</vt:lpstr>
      <vt:lpstr>“those who chose you need you.”</vt:lpstr>
      <vt:lpstr>PowerPoint Presentation</vt:lpstr>
      <vt:lpstr>It is the person that unfreezes the status quo, it is the person that has the strength and courage to say, “we need to stop doing some things.“</vt:lpstr>
      <vt:lpstr>The Process of Change</vt:lpstr>
      <vt:lpstr>The Process of Change</vt:lpstr>
      <vt:lpstr>What do you think are important characteristics of a goal?</vt:lpstr>
      <vt:lpstr>Change is an inevitable part of every successful organization on this planet, and the Order of the Arrow is no different. We must be willing to take risks to innovate and progress our organization towards a state of growth.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Catalyzing Your Vision</dc:title>
  <dc:creator>Bryson Schroeder</dc:creator>
  <cp:lastModifiedBy>Gavin Cho</cp:lastModifiedBy>
  <cp:revision>10</cp:revision>
  <dcterms:created xsi:type="dcterms:W3CDTF">2019-10-30T02:34:04Z</dcterms:created>
  <dcterms:modified xsi:type="dcterms:W3CDTF">2021-01-08T20:08:04Z</dcterms:modified>
</cp:coreProperties>
</file>