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256" r:id="rId2"/>
    <p:sldId id="257" r:id="rId3"/>
    <p:sldId id="258" r:id="rId4"/>
    <p:sldId id="259" r:id="rId5"/>
    <p:sldId id="260" r:id="rId6"/>
    <p:sldId id="267" r:id="rId7"/>
    <p:sldId id="261" r:id="rId8"/>
    <p:sldId id="262" r:id="rId9"/>
    <p:sldId id="263" r:id="rId10"/>
    <p:sldId id="264" r:id="rId11"/>
    <p:sldId id="265" r:id="rId12"/>
    <p:sldId id="266" r:id="rId1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modifyVerifier cryptProviderType="rsaAES" cryptAlgorithmClass="hash" cryptAlgorithmType="typeAny" cryptAlgorithmSid="14" spinCount="100000" saltData="mwAYUcs/GoSe9/Zz/L2TeA==" hashData="/jX3+H3PYNy/XnArhuaGusSx4uWark0A8ls6lu3J+DziF7JTbYeZQGqNIUGWMuTofM4vsKhmZ01zSba6albvLA=="/>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go="http://customooxmlschemas.google.com/" r:id="rId16" roundtripDataSignature="AMtx7mgAZwx5aIkmo53M5wNnURVIFHHiW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9"/>
  </p:normalViewPr>
  <p:slideViewPr>
    <p:cSldViewPr snapToGrid="0" snapToObjects="1">
      <p:cViewPr varScale="1">
        <p:scale>
          <a:sx n="104" d="100"/>
          <a:sy n="104" d="100"/>
        </p:scale>
        <p:origin x="896"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customschemas.google.com/relationships/presentationmetadata" Target="meta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5" name="Google Shape;7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1" name="Google Shape;121;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7" name="Google Shape;127;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8" name="Google Shape;128;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4" name="Google Shape;134;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1" name="Google Shape;81;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3" name="Google Shape;93;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4" name="Google Shape;94;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0" name="Google Shape;100;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0" name="Google Shape;100;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869001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5" name="Google Shape;105;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9" name="Google Shape;109;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0" name="Google Shape;110;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6" name="Google Shape;116;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3"/>
        <p:cNvGrpSpPr/>
        <p:nvPr/>
      </p:nvGrpSpPr>
      <p:grpSpPr>
        <a:xfrm>
          <a:off x="0" y="0"/>
          <a:ext cx="0" cy="0"/>
          <a:chOff x="0" y="0"/>
          <a:chExt cx="0" cy="0"/>
        </a:xfrm>
      </p:grpSpPr>
      <p:sp>
        <p:nvSpPr>
          <p:cNvPr id="14" name="Google Shape;14;p13"/>
          <p:cNvSpPr txBox="1">
            <a:spLocks noGrp="1"/>
          </p:cNvSpPr>
          <p:nvPr>
            <p:ph type="ctrTitle"/>
          </p:nvPr>
        </p:nvSpPr>
        <p:spPr>
          <a:xfrm>
            <a:off x="914400" y="1254126"/>
            <a:ext cx="103632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sz="4800" b="1" i="0">
                <a:solidFill>
                  <a:srgbClr val="C00000"/>
                </a:solidFill>
                <a:latin typeface="Museo Slab 700" panose="02000000000000000000" pitchFamily="2" charset="77"/>
                <a:ea typeface="Museo Slab 700" panose="02000000000000000000" pitchFamily="2" charset="77"/>
                <a:cs typeface="Arial"/>
                <a:sym typeface="Aria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dirty="0"/>
          </a:p>
        </p:txBody>
      </p:sp>
      <p:sp>
        <p:nvSpPr>
          <p:cNvPr id="15" name="Google Shape;15;p13"/>
          <p:cNvSpPr txBox="1">
            <a:spLocks noGrp="1"/>
          </p:cNvSpPr>
          <p:nvPr>
            <p:ph type="subTitle" idx="1"/>
          </p:nvPr>
        </p:nvSpPr>
        <p:spPr>
          <a:xfrm>
            <a:off x="1828800" y="3009900"/>
            <a:ext cx="8534400" cy="1752600"/>
          </a:xfrm>
          <a:prstGeom prst="rect">
            <a:avLst/>
          </a:prstGeom>
          <a:noFill/>
          <a:ln>
            <a:noFill/>
          </a:ln>
        </p:spPr>
        <p:txBody>
          <a:bodyPr spcFirstLastPara="1" wrap="square" lIns="91425" tIns="45700" rIns="91425" bIns="45700" anchor="t" anchorCtr="0">
            <a:noAutofit/>
          </a:bodyPr>
          <a:lstStyle>
            <a:lvl1pPr lvl="0" algn="ctr">
              <a:spcBef>
                <a:spcPts val="720"/>
              </a:spcBef>
              <a:spcAft>
                <a:spcPts val="0"/>
              </a:spcAft>
              <a:buClr>
                <a:srgbClr val="C00000"/>
              </a:buClr>
              <a:buSzPts val="3600"/>
              <a:buNone/>
              <a:defRPr sz="3600" b="0" i="0">
                <a:solidFill>
                  <a:srgbClr val="C00000"/>
                </a:solidFill>
                <a:latin typeface="Museo Sans 300" panose="02000000000000000000" pitchFamily="2" charset="77"/>
                <a:ea typeface="Museo Sans 300" panose="02000000000000000000" pitchFamily="2" charset="77"/>
                <a:cs typeface="Arial"/>
                <a:sym typeface="Aria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9"/>
        <p:cNvGrpSpPr/>
        <p:nvPr/>
      </p:nvGrpSpPr>
      <p:grpSpPr>
        <a:xfrm>
          <a:off x="0" y="0"/>
          <a:ext cx="0" cy="0"/>
          <a:chOff x="0" y="0"/>
          <a:chExt cx="0" cy="0"/>
        </a:xfrm>
      </p:grpSpPr>
      <p:sp>
        <p:nvSpPr>
          <p:cNvPr id="60" name="Google Shape;60;p22"/>
          <p:cNvSpPr txBox="1">
            <a:spLocks noGrp="1"/>
          </p:cNvSpPr>
          <p:nvPr>
            <p:ph type="title"/>
          </p:nvPr>
        </p:nvSpPr>
        <p:spPr>
          <a:xfrm>
            <a:off x="609601" y="273050"/>
            <a:ext cx="4011084"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1" name="Google Shape;61;p22"/>
          <p:cNvSpPr txBox="1">
            <a:spLocks noGrp="1"/>
          </p:cNvSpPr>
          <p:nvPr>
            <p:ph type="body" idx="1"/>
          </p:nvPr>
        </p:nvSpPr>
        <p:spPr>
          <a:xfrm>
            <a:off x="4766733" y="273051"/>
            <a:ext cx="6815667"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2" name="Google Shape;62;p22"/>
          <p:cNvSpPr txBox="1">
            <a:spLocks noGrp="1"/>
          </p:cNvSpPr>
          <p:nvPr>
            <p:ph type="body" idx="2"/>
          </p:nvPr>
        </p:nvSpPr>
        <p:spPr>
          <a:xfrm>
            <a:off x="609601" y="1435101"/>
            <a:ext cx="4011084"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3" name="Google Shape;63;p22"/>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4" name="Google Shape;64;p22"/>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5" name="Google Shape;65;p22"/>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1800" b="0" i="0" u="none" strike="noStrike" cap="none">
                <a:solidFill>
                  <a:schemeClr val="dk1"/>
                </a:solidFill>
                <a:latin typeface="Calibri"/>
                <a:ea typeface="Calibri"/>
                <a:cs typeface="Calibri"/>
                <a:sym typeface="Calibri"/>
              </a:defRPr>
            </a:lvl1pPr>
            <a:lvl2pPr marL="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0" marR="0" lvl="5" indent="0" algn="l" rtl="0">
              <a:spcBef>
                <a:spcPts val="0"/>
              </a:spcBef>
              <a:spcAft>
                <a:spcPts val="0"/>
              </a:spcAft>
              <a:buNone/>
              <a:defRPr sz="1800" b="0" i="0" u="none" strike="noStrike" cap="none">
                <a:solidFill>
                  <a:schemeClr val="dk1"/>
                </a:solidFill>
                <a:latin typeface="Calibri"/>
                <a:ea typeface="Calibri"/>
                <a:cs typeface="Calibri"/>
                <a:sym typeface="Calibri"/>
              </a:defRPr>
            </a:lvl6pPr>
            <a:lvl7pPr marL="0" marR="0" lvl="6" indent="0" algn="l" rtl="0">
              <a:spcBef>
                <a:spcPts val="0"/>
              </a:spcBef>
              <a:spcAft>
                <a:spcPts val="0"/>
              </a:spcAft>
              <a:buNone/>
              <a:defRPr sz="1800" b="0" i="0" u="none" strike="noStrike" cap="none">
                <a:solidFill>
                  <a:schemeClr val="dk1"/>
                </a:solidFill>
                <a:latin typeface="Calibri"/>
                <a:ea typeface="Calibri"/>
                <a:cs typeface="Calibri"/>
                <a:sym typeface="Calibri"/>
              </a:defRPr>
            </a:lvl7pPr>
            <a:lvl8pPr marL="0" marR="0" lvl="7" indent="0" algn="l" rtl="0">
              <a:spcBef>
                <a:spcPts val="0"/>
              </a:spcBef>
              <a:spcAft>
                <a:spcPts val="0"/>
              </a:spcAft>
              <a:buNone/>
              <a:defRPr sz="1800" b="0" i="0" u="none" strike="noStrike" cap="none">
                <a:solidFill>
                  <a:schemeClr val="dk1"/>
                </a:solidFill>
                <a:latin typeface="Calibri"/>
                <a:ea typeface="Calibri"/>
                <a:cs typeface="Calibri"/>
                <a:sym typeface="Calibri"/>
              </a:defRPr>
            </a:lvl8pPr>
            <a:lvl9pPr marL="0" marR="0" lvl="8" indent="0" algn="l" rtl="0">
              <a:spcBef>
                <a:spcPts val="0"/>
              </a:spcBef>
              <a:spcAft>
                <a:spcPts val="0"/>
              </a:spcAft>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6"/>
        <p:cNvGrpSpPr/>
        <p:nvPr/>
      </p:nvGrpSpPr>
      <p:grpSpPr>
        <a:xfrm>
          <a:off x="0" y="0"/>
          <a:ext cx="0" cy="0"/>
          <a:chOff x="0" y="0"/>
          <a:chExt cx="0" cy="0"/>
        </a:xfrm>
      </p:grpSpPr>
      <p:sp>
        <p:nvSpPr>
          <p:cNvPr id="67" name="Google Shape;67;p23"/>
          <p:cNvSpPr txBox="1">
            <a:spLocks noGrp="1"/>
          </p:cNvSpPr>
          <p:nvPr>
            <p:ph type="title"/>
          </p:nvPr>
        </p:nvSpPr>
        <p:spPr>
          <a:xfrm>
            <a:off x="2389717" y="4800600"/>
            <a:ext cx="73152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8" name="Google Shape;68;p23"/>
          <p:cNvSpPr>
            <a:spLocks noGrp="1"/>
          </p:cNvSpPr>
          <p:nvPr>
            <p:ph type="pic" idx="2"/>
          </p:nvPr>
        </p:nvSpPr>
        <p:spPr>
          <a:xfrm>
            <a:off x="2389717" y="612775"/>
            <a:ext cx="7315200" cy="4114800"/>
          </a:xfrm>
          <a:prstGeom prst="rect">
            <a:avLst/>
          </a:prstGeom>
          <a:noFill/>
          <a:ln>
            <a:noFill/>
          </a:ln>
        </p:spPr>
        <p:txBody>
          <a:bodyPr spcFirstLastPara="1" wrap="square" lIns="91425" tIns="45700" rIns="91425" bIns="45700" anchor="t" anchorCtr="0">
            <a:norm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9" name="Google Shape;69;p23"/>
          <p:cNvSpPr txBox="1">
            <a:spLocks noGrp="1"/>
          </p:cNvSpPr>
          <p:nvPr>
            <p:ph type="body" idx="1"/>
          </p:nvPr>
        </p:nvSpPr>
        <p:spPr>
          <a:xfrm>
            <a:off x="2389717" y="5367338"/>
            <a:ext cx="73152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70" name="Google Shape;70;p23"/>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1" name="Google Shape;71;p23"/>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2" name="Google Shape;72;p23"/>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1800" b="0" i="0" u="none" strike="noStrike" cap="none">
                <a:solidFill>
                  <a:schemeClr val="dk1"/>
                </a:solidFill>
                <a:latin typeface="Calibri"/>
                <a:ea typeface="Calibri"/>
                <a:cs typeface="Calibri"/>
                <a:sym typeface="Calibri"/>
              </a:defRPr>
            </a:lvl1pPr>
            <a:lvl2pPr marL="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0" marR="0" lvl="5" indent="0" algn="l" rtl="0">
              <a:spcBef>
                <a:spcPts val="0"/>
              </a:spcBef>
              <a:spcAft>
                <a:spcPts val="0"/>
              </a:spcAft>
              <a:buNone/>
              <a:defRPr sz="1800" b="0" i="0" u="none" strike="noStrike" cap="none">
                <a:solidFill>
                  <a:schemeClr val="dk1"/>
                </a:solidFill>
                <a:latin typeface="Calibri"/>
                <a:ea typeface="Calibri"/>
                <a:cs typeface="Calibri"/>
                <a:sym typeface="Calibri"/>
              </a:defRPr>
            </a:lvl6pPr>
            <a:lvl7pPr marL="0" marR="0" lvl="6" indent="0" algn="l" rtl="0">
              <a:spcBef>
                <a:spcPts val="0"/>
              </a:spcBef>
              <a:spcAft>
                <a:spcPts val="0"/>
              </a:spcAft>
              <a:buNone/>
              <a:defRPr sz="1800" b="0" i="0" u="none" strike="noStrike" cap="none">
                <a:solidFill>
                  <a:schemeClr val="dk1"/>
                </a:solidFill>
                <a:latin typeface="Calibri"/>
                <a:ea typeface="Calibri"/>
                <a:cs typeface="Calibri"/>
                <a:sym typeface="Calibri"/>
              </a:defRPr>
            </a:lvl7pPr>
            <a:lvl8pPr marL="0" marR="0" lvl="7" indent="0" algn="l" rtl="0">
              <a:spcBef>
                <a:spcPts val="0"/>
              </a:spcBef>
              <a:spcAft>
                <a:spcPts val="0"/>
              </a:spcAft>
              <a:buNone/>
              <a:defRPr sz="1800" b="0" i="0" u="none" strike="noStrike" cap="none">
                <a:solidFill>
                  <a:schemeClr val="dk1"/>
                </a:solidFill>
                <a:latin typeface="Calibri"/>
                <a:ea typeface="Calibri"/>
                <a:cs typeface="Calibri"/>
                <a:sym typeface="Calibri"/>
              </a:defRPr>
            </a:lvl8pPr>
            <a:lvl9pPr marL="0" marR="0" lvl="8" indent="0" algn="l" rtl="0">
              <a:spcBef>
                <a:spcPts val="0"/>
              </a:spcBef>
              <a:spcAft>
                <a:spcPts val="0"/>
              </a:spcAft>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6"/>
        <p:cNvGrpSpPr/>
        <p:nvPr/>
      </p:nvGrpSpPr>
      <p:grpSpPr>
        <a:xfrm>
          <a:off x="0" y="0"/>
          <a:ext cx="0" cy="0"/>
          <a:chOff x="0" y="0"/>
          <a:chExt cx="0" cy="0"/>
        </a:xfrm>
      </p:grpSpPr>
      <p:sp>
        <p:nvSpPr>
          <p:cNvPr id="17" name="Google Shape;17;p14"/>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b="1" i="0">
                <a:solidFill>
                  <a:srgbClr val="C00000"/>
                </a:solidFill>
                <a:latin typeface="Museo Slab 700" panose="02000000000000000000" pitchFamily="2" charset="77"/>
                <a:ea typeface="Museo Slab 700" panose="02000000000000000000" pitchFamily="2" charset="77"/>
                <a:cs typeface="Arial"/>
                <a:sym typeface="Aria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dirty="0"/>
          </a:p>
        </p:txBody>
      </p:sp>
      <p:sp>
        <p:nvSpPr>
          <p:cNvPr id="18" name="Google Shape;18;p14"/>
          <p:cNvSpPr txBox="1">
            <a:spLocks noGrp="1"/>
          </p:cNvSpPr>
          <p:nvPr>
            <p:ph type="body" idx="1"/>
          </p:nvPr>
        </p:nvSpPr>
        <p:spPr>
          <a:xfrm>
            <a:off x="609600" y="1600201"/>
            <a:ext cx="10972800" cy="452596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Char char="•"/>
              <a:defRPr b="0" i="0">
                <a:latin typeface="Museo Sans 300" panose="02000000000000000000" pitchFamily="2" charset="77"/>
                <a:ea typeface="Museo Sans 300" panose="02000000000000000000" pitchFamily="2" charset="77"/>
                <a:cs typeface="Arial"/>
                <a:sym typeface="Arial"/>
              </a:defRPr>
            </a:lvl1pPr>
            <a:lvl2pPr marL="914400" lvl="1" indent="-406400" algn="l">
              <a:spcBef>
                <a:spcPts val="560"/>
              </a:spcBef>
              <a:spcAft>
                <a:spcPts val="0"/>
              </a:spcAft>
              <a:buClr>
                <a:schemeClr val="dk1"/>
              </a:buClr>
              <a:buSzPts val="2800"/>
              <a:buChar char="–"/>
              <a:defRPr>
                <a:latin typeface="Arial"/>
                <a:ea typeface="Arial"/>
                <a:cs typeface="Arial"/>
                <a:sym typeface="Arial"/>
              </a:defRPr>
            </a:lvl2pPr>
            <a:lvl3pPr marL="1371600" lvl="2" indent="-381000" algn="l">
              <a:spcBef>
                <a:spcPts val="480"/>
              </a:spcBef>
              <a:spcAft>
                <a:spcPts val="0"/>
              </a:spcAft>
              <a:buClr>
                <a:schemeClr val="dk1"/>
              </a:buClr>
              <a:buSzPts val="2400"/>
              <a:buChar char="•"/>
              <a:defRPr>
                <a:latin typeface="Arial"/>
                <a:ea typeface="Arial"/>
                <a:cs typeface="Arial"/>
                <a:sym typeface="Arial"/>
              </a:defRPr>
            </a:lvl3pPr>
            <a:lvl4pPr marL="1828800" lvl="3" indent="-355600" algn="l">
              <a:spcBef>
                <a:spcPts val="400"/>
              </a:spcBef>
              <a:spcAft>
                <a:spcPts val="0"/>
              </a:spcAft>
              <a:buClr>
                <a:schemeClr val="dk1"/>
              </a:buClr>
              <a:buSzPts val="2000"/>
              <a:buChar char="–"/>
              <a:defRPr>
                <a:latin typeface="Arial"/>
                <a:ea typeface="Arial"/>
                <a:cs typeface="Arial"/>
                <a:sym typeface="Arial"/>
              </a:defRPr>
            </a:lvl4pPr>
            <a:lvl5pPr marL="2286000" lvl="4" indent="-355600" algn="l">
              <a:spcBef>
                <a:spcPts val="400"/>
              </a:spcBef>
              <a:spcAft>
                <a:spcPts val="0"/>
              </a:spcAft>
              <a:buClr>
                <a:schemeClr val="dk1"/>
              </a:buClr>
              <a:buSzPts val="2000"/>
              <a:buChar char="»"/>
              <a:defRPr>
                <a:latin typeface="Arial"/>
                <a:ea typeface="Arial"/>
                <a:cs typeface="Arial"/>
                <a:sym typeface="Aria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dirty="0"/>
          </a:p>
        </p:txBody>
      </p:sp>
      <p:sp>
        <p:nvSpPr>
          <p:cNvPr id="19" name="Google Shape;19;p14"/>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0" name="Google Shape;20;p14"/>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1" name="Google Shape;21;p14"/>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1800" b="0" i="0" u="none" strike="noStrike" cap="none">
                <a:solidFill>
                  <a:schemeClr val="dk1"/>
                </a:solidFill>
                <a:latin typeface="Calibri"/>
                <a:ea typeface="Calibri"/>
                <a:cs typeface="Calibri"/>
                <a:sym typeface="Calibri"/>
              </a:defRPr>
            </a:lvl1pPr>
            <a:lvl2pPr marL="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0" marR="0" lvl="5" indent="0" algn="l" rtl="0">
              <a:spcBef>
                <a:spcPts val="0"/>
              </a:spcBef>
              <a:spcAft>
                <a:spcPts val="0"/>
              </a:spcAft>
              <a:buNone/>
              <a:defRPr sz="1800" b="0" i="0" u="none" strike="noStrike" cap="none">
                <a:solidFill>
                  <a:schemeClr val="dk1"/>
                </a:solidFill>
                <a:latin typeface="Calibri"/>
                <a:ea typeface="Calibri"/>
                <a:cs typeface="Calibri"/>
                <a:sym typeface="Calibri"/>
              </a:defRPr>
            </a:lvl6pPr>
            <a:lvl7pPr marL="0" marR="0" lvl="6" indent="0" algn="l" rtl="0">
              <a:spcBef>
                <a:spcPts val="0"/>
              </a:spcBef>
              <a:spcAft>
                <a:spcPts val="0"/>
              </a:spcAft>
              <a:buNone/>
              <a:defRPr sz="1800" b="0" i="0" u="none" strike="noStrike" cap="none">
                <a:solidFill>
                  <a:schemeClr val="dk1"/>
                </a:solidFill>
                <a:latin typeface="Calibri"/>
                <a:ea typeface="Calibri"/>
                <a:cs typeface="Calibri"/>
                <a:sym typeface="Calibri"/>
              </a:defRPr>
            </a:lvl7pPr>
            <a:lvl8pPr marL="0" marR="0" lvl="7" indent="0" algn="l" rtl="0">
              <a:spcBef>
                <a:spcPts val="0"/>
              </a:spcBef>
              <a:spcAft>
                <a:spcPts val="0"/>
              </a:spcAft>
              <a:buNone/>
              <a:defRPr sz="1800" b="0" i="0" u="none" strike="noStrike" cap="none">
                <a:solidFill>
                  <a:schemeClr val="dk1"/>
                </a:solidFill>
                <a:latin typeface="Calibri"/>
                <a:ea typeface="Calibri"/>
                <a:cs typeface="Calibri"/>
                <a:sym typeface="Calibri"/>
              </a:defRPr>
            </a:lvl8pPr>
            <a:lvl9pPr marL="0" marR="0" lvl="8" indent="0" algn="l" rtl="0">
              <a:spcBef>
                <a:spcPts val="0"/>
              </a:spcBef>
              <a:spcAft>
                <a:spcPts val="0"/>
              </a:spcAft>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2"/>
        <p:cNvGrpSpPr/>
        <p:nvPr/>
      </p:nvGrpSpPr>
      <p:grpSpPr>
        <a:xfrm>
          <a:off x="0" y="0"/>
          <a:ext cx="0" cy="0"/>
          <a:chOff x="0" y="0"/>
          <a:chExt cx="0" cy="0"/>
        </a:xfrm>
      </p:grpSpPr>
      <p:sp>
        <p:nvSpPr>
          <p:cNvPr id="23" name="Google Shape;23;p15"/>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4" name="Google Shape;24;p15"/>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5" name="Google Shape;25;p15"/>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1800" b="0" i="0" u="none" strike="noStrike" cap="none">
                <a:solidFill>
                  <a:schemeClr val="dk1"/>
                </a:solidFill>
                <a:latin typeface="Calibri"/>
                <a:ea typeface="Calibri"/>
                <a:cs typeface="Calibri"/>
                <a:sym typeface="Calibri"/>
              </a:defRPr>
            </a:lvl1pPr>
            <a:lvl2pPr marL="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0" marR="0" lvl="5" indent="0" algn="l" rtl="0">
              <a:spcBef>
                <a:spcPts val="0"/>
              </a:spcBef>
              <a:spcAft>
                <a:spcPts val="0"/>
              </a:spcAft>
              <a:buNone/>
              <a:defRPr sz="1800" b="0" i="0" u="none" strike="noStrike" cap="none">
                <a:solidFill>
                  <a:schemeClr val="dk1"/>
                </a:solidFill>
                <a:latin typeface="Calibri"/>
                <a:ea typeface="Calibri"/>
                <a:cs typeface="Calibri"/>
                <a:sym typeface="Calibri"/>
              </a:defRPr>
            </a:lvl6pPr>
            <a:lvl7pPr marL="0" marR="0" lvl="6" indent="0" algn="l" rtl="0">
              <a:spcBef>
                <a:spcPts val="0"/>
              </a:spcBef>
              <a:spcAft>
                <a:spcPts val="0"/>
              </a:spcAft>
              <a:buNone/>
              <a:defRPr sz="1800" b="0" i="0" u="none" strike="noStrike" cap="none">
                <a:solidFill>
                  <a:schemeClr val="dk1"/>
                </a:solidFill>
                <a:latin typeface="Calibri"/>
                <a:ea typeface="Calibri"/>
                <a:cs typeface="Calibri"/>
                <a:sym typeface="Calibri"/>
              </a:defRPr>
            </a:lvl7pPr>
            <a:lvl8pPr marL="0" marR="0" lvl="7" indent="0" algn="l" rtl="0">
              <a:spcBef>
                <a:spcPts val="0"/>
              </a:spcBef>
              <a:spcAft>
                <a:spcPts val="0"/>
              </a:spcAft>
              <a:buNone/>
              <a:defRPr sz="1800" b="0" i="0" u="none" strike="noStrike" cap="none">
                <a:solidFill>
                  <a:schemeClr val="dk1"/>
                </a:solidFill>
                <a:latin typeface="Calibri"/>
                <a:ea typeface="Calibri"/>
                <a:cs typeface="Calibri"/>
                <a:sym typeface="Calibri"/>
              </a:defRPr>
            </a:lvl8pPr>
            <a:lvl9pPr marL="0" marR="0" lvl="8" indent="0" algn="l" rtl="0">
              <a:spcBef>
                <a:spcPts val="0"/>
              </a:spcBef>
              <a:spcAft>
                <a:spcPts val="0"/>
              </a:spcAft>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6"/>
        <p:cNvGrpSpPr/>
        <p:nvPr/>
      </p:nvGrpSpPr>
      <p:grpSpPr>
        <a:xfrm>
          <a:off x="0" y="0"/>
          <a:ext cx="0" cy="0"/>
          <a:chOff x="0" y="0"/>
          <a:chExt cx="0" cy="0"/>
        </a:xfrm>
      </p:grpSpPr>
      <p:sp>
        <p:nvSpPr>
          <p:cNvPr id="27" name="Google Shape;27;p16"/>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b="1" i="0">
                <a:latin typeface="Museo Slab 700" panose="02000000000000000000" pitchFamily="2" charset="77"/>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dirty="0"/>
          </a:p>
        </p:txBody>
      </p:sp>
      <p:sp>
        <p:nvSpPr>
          <p:cNvPr id="28" name="Google Shape;28;p16"/>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9" name="Google Shape;29;p16"/>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0" name="Google Shape;30;p16"/>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1800" b="0" i="0" u="none" strike="noStrike" cap="none">
                <a:solidFill>
                  <a:schemeClr val="dk1"/>
                </a:solidFill>
                <a:latin typeface="Calibri"/>
                <a:ea typeface="Calibri"/>
                <a:cs typeface="Calibri"/>
                <a:sym typeface="Calibri"/>
              </a:defRPr>
            </a:lvl1pPr>
            <a:lvl2pPr marL="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0" marR="0" lvl="5" indent="0" algn="l" rtl="0">
              <a:spcBef>
                <a:spcPts val="0"/>
              </a:spcBef>
              <a:spcAft>
                <a:spcPts val="0"/>
              </a:spcAft>
              <a:buNone/>
              <a:defRPr sz="1800" b="0" i="0" u="none" strike="noStrike" cap="none">
                <a:solidFill>
                  <a:schemeClr val="dk1"/>
                </a:solidFill>
                <a:latin typeface="Calibri"/>
                <a:ea typeface="Calibri"/>
                <a:cs typeface="Calibri"/>
                <a:sym typeface="Calibri"/>
              </a:defRPr>
            </a:lvl6pPr>
            <a:lvl7pPr marL="0" marR="0" lvl="6" indent="0" algn="l" rtl="0">
              <a:spcBef>
                <a:spcPts val="0"/>
              </a:spcBef>
              <a:spcAft>
                <a:spcPts val="0"/>
              </a:spcAft>
              <a:buNone/>
              <a:defRPr sz="1800" b="0" i="0" u="none" strike="noStrike" cap="none">
                <a:solidFill>
                  <a:schemeClr val="dk1"/>
                </a:solidFill>
                <a:latin typeface="Calibri"/>
                <a:ea typeface="Calibri"/>
                <a:cs typeface="Calibri"/>
                <a:sym typeface="Calibri"/>
              </a:defRPr>
            </a:lvl7pPr>
            <a:lvl8pPr marL="0" marR="0" lvl="7" indent="0" algn="l" rtl="0">
              <a:spcBef>
                <a:spcPts val="0"/>
              </a:spcBef>
              <a:spcAft>
                <a:spcPts val="0"/>
              </a:spcAft>
              <a:buNone/>
              <a:defRPr sz="1800" b="0" i="0" u="none" strike="noStrike" cap="none">
                <a:solidFill>
                  <a:schemeClr val="dk1"/>
                </a:solidFill>
                <a:latin typeface="Calibri"/>
                <a:ea typeface="Calibri"/>
                <a:cs typeface="Calibri"/>
                <a:sym typeface="Calibri"/>
              </a:defRPr>
            </a:lvl8pPr>
            <a:lvl9pPr marL="0" marR="0" lvl="8" indent="0" algn="l" rtl="0">
              <a:spcBef>
                <a:spcPts val="0"/>
              </a:spcBef>
              <a:spcAft>
                <a:spcPts val="0"/>
              </a:spcAft>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Custom Layout">
  <p:cSld name="1_Custom Layout">
    <p:spTree>
      <p:nvGrpSpPr>
        <p:cNvPr id="1" name="Shape 31"/>
        <p:cNvGrpSpPr/>
        <p:nvPr/>
      </p:nvGrpSpPr>
      <p:grpSpPr>
        <a:xfrm>
          <a:off x="0" y="0"/>
          <a:ext cx="0" cy="0"/>
          <a:chOff x="0" y="0"/>
          <a:chExt cx="0" cy="0"/>
        </a:xfrm>
      </p:grpSpPr>
      <p:sp>
        <p:nvSpPr>
          <p:cNvPr id="32" name="Google Shape;32;p17"/>
          <p:cNvSpPr/>
          <p:nvPr/>
        </p:nvSpPr>
        <p:spPr>
          <a:xfrm>
            <a:off x="0" y="0"/>
            <a:ext cx="12192000" cy="6858000"/>
          </a:xfrm>
          <a:prstGeom prst="rect">
            <a:avLst/>
          </a:prstGeom>
          <a:solidFill>
            <a:srgbClr val="E8E9E9"/>
          </a:solid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33" name="Google Shape;33;p17" descr="A close up of a sign&#10;&#10;Description automatically generated"/>
          <p:cNvPicPr preferRelativeResize="0"/>
          <p:nvPr/>
        </p:nvPicPr>
        <p:blipFill rotWithShape="1">
          <a:blip r:embed="rId2">
            <a:alphaModFix/>
          </a:blip>
          <a:srcRect/>
          <a:stretch/>
        </p:blipFill>
        <p:spPr>
          <a:xfrm>
            <a:off x="2438400" y="1143000"/>
            <a:ext cx="7315200" cy="4572000"/>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34"/>
        <p:cNvGrpSpPr/>
        <p:nvPr/>
      </p:nvGrpSpPr>
      <p:grpSpPr>
        <a:xfrm>
          <a:off x="0" y="0"/>
          <a:ext cx="0" cy="0"/>
          <a:chOff x="0" y="0"/>
          <a:chExt cx="0" cy="0"/>
        </a:xfrm>
      </p:grpSpPr>
      <p:sp>
        <p:nvSpPr>
          <p:cNvPr id="35" name="Google Shape;35;p18"/>
          <p:cNvSpPr txBox="1">
            <a:spLocks noGrp="1"/>
          </p:cNvSpPr>
          <p:nvPr>
            <p:ph type="ctrTitle"/>
          </p:nvPr>
        </p:nvSpPr>
        <p:spPr>
          <a:xfrm>
            <a:off x="914400" y="1131602"/>
            <a:ext cx="103632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b="1" i="0">
                <a:solidFill>
                  <a:schemeClr val="dk1"/>
                </a:solidFill>
                <a:latin typeface="Museo Slab 700" panose="02000000000000000000" pitchFamily="2" charset="77"/>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dirty="0"/>
          </a:p>
        </p:txBody>
      </p:sp>
      <p:sp>
        <p:nvSpPr>
          <p:cNvPr id="36" name="Google Shape;36;p18"/>
          <p:cNvSpPr txBox="1">
            <a:spLocks noGrp="1"/>
          </p:cNvSpPr>
          <p:nvPr>
            <p:ph type="subTitle" idx="1"/>
          </p:nvPr>
        </p:nvSpPr>
        <p:spPr>
          <a:xfrm>
            <a:off x="1828800" y="2887376"/>
            <a:ext cx="85344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rgbClr val="000000"/>
              </a:buClr>
              <a:buSzPts val="3200"/>
              <a:buNone/>
              <a:defRPr b="0" i="0">
                <a:solidFill>
                  <a:srgbClr val="000000"/>
                </a:solidFill>
                <a:latin typeface="Museo Sans 300" panose="02000000000000000000" pitchFamily="2" charset="77"/>
                <a:ea typeface="Museo Sans 300" panose="02000000000000000000" pitchFamily="2" charset="77"/>
                <a:cs typeface="Arial"/>
                <a:sym typeface="Aria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7"/>
        <p:cNvGrpSpPr/>
        <p:nvPr/>
      </p:nvGrpSpPr>
      <p:grpSpPr>
        <a:xfrm>
          <a:off x="0" y="0"/>
          <a:ext cx="0" cy="0"/>
          <a:chOff x="0" y="0"/>
          <a:chExt cx="0" cy="0"/>
        </a:xfrm>
      </p:grpSpPr>
      <p:sp>
        <p:nvSpPr>
          <p:cNvPr id="38" name="Google Shape;38;p19"/>
          <p:cNvSpPr txBox="1">
            <a:spLocks noGrp="1"/>
          </p:cNvSpPr>
          <p:nvPr>
            <p:ph type="title"/>
          </p:nvPr>
        </p:nvSpPr>
        <p:spPr>
          <a:xfrm>
            <a:off x="963084" y="4406901"/>
            <a:ext cx="103632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i="0" cap="none">
                <a:latin typeface="Museo Slab 700" panose="02000000000000000000" pitchFamily="2" charset="77"/>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dirty="0"/>
          </a:p>
        </p:txBody>
      </p:sp>
      <p:sp>
        <p:nvSpPr>
          <p:cNvPr id="39" name="Google Shape;39;p19"/>
          <p:cNvSpPr txBox="1">
            <a:spLocks noGrp="1"/>
          </p:cNvSpPr>
          <p:nvPr>
            <p:ph type="body" idx="1"/>
          </p:nvPr>
        </p:nvSpPr>
        <p:spPr>
          <a:xfrm>
            <a:off x="963084" y="2906713"/>
            <a:ext cx="103632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88888"/>
              </a:buClr>
              <a:buSzPts val="2000"/>
              <a:buNone/>
              <a:defRPr sz="2000" b="0" i="0">
                <a:solidFill>
                  <a:srgbClr val="888888"/>
                </a:solidFill>
                <a:latin typeface="Museo Sans 300" panose="02000000000000000000" pitchFamily="2" charset="77"/>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dirty="0"/>
          </a:p>
        </p:txBody>
      </p:sp>
      <p:sp>
        <p:nvSpPr>
          <p:cNvPr id="40" name="Google Shape;40;p19"/>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1" name="Google Shape;41;p19"/>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2" name="Google Shape;42;p19"/>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1800" b="0" i="0" u="none" strike="noStrike" cap="none">
                <a:solidFill>
                  <a:schemeClr val="dk1"/>
                </a:solidFill>
                <a:latin typeface="Calibri"/>
                <a:ea typeface="Calibri"/>
                <a:cs typeface="Calibri"/>
                <a:sym typeface="Calibri"/>
              </a:defRPr>
            </a:lvl1pPr>
            <a:lvl2pPr marL="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0" marR="0" lvl="5" indent="0" algn="l" rtl="0">
              <a:spcBef>
                <a:spcPts val="0"/>
              </a:spcBef>
              <a:spcAft>
                <a:spcPts val="0"/>
              </a:spcAft>
              <a:buNone/>
              <a:defRPr sz="1800" b="0" i="0" u="none" strike="noStrike" cap="none">
                <a:solidFill>
                  <a:schemeClr val="dk1"/>
                </a:solidFill>
                <a:latin typeface="Calibri"/>
                <a:ea typeface="Calibri"/>
                <a:cs typeface="Calibri"/>
                <a:sym typeface="Calibri"/>
              </a:defRPr>
            </a:lvl6pPr>
            <a:lvl7pPr marL="0" marR="0" lvl="6" indent="0" algn="l" rtl="0">
              <a:spcBef>
                <a:spcPts val="0"/>
              </a:spcBef>
              <a:spcAft>
                <a:spcPts val="0"/>
              </a:spcAft>
              <a:buNone/>
              <a:defRPr sz="1800" b="0" i="0" u="none" strike="noStrike" cap="none">
                <a:solidFill>
                  <a:schemeClr val="dk1"/>
                </a:solidFill>
                <a:latin typeface="Calibri"/>
                <a:ea typeface="Calibri"/>
                <a:cs typeface="Calibri"/>
                <a:sym typeface="Calibri"/>
              </a:defRPr>
            </a:lvl7pPr>
            <a:lvl8pPr marL="0" marR="0" lvl="7" indent="0" algn="l" rtl="0">
              <a:spcBef>
                <a:spcPts val="0"/>
              </a:spcBef>
              <a:spcAft>
                <a:spcPts val="0"/>
              </a:spcAft>
              <a:buNone/>
              <a:defRPr sz="1800" b="0" i="0" u="none" strike="noStrike" cap="none">
                <a:solidFill>
                  <a:schemeClr val="dk1"/>
                </a:solidFill>
                <a:latin typeface="Calibri"/>
                <a:ea typeface="Calibri"/>
                <a:cs typeface="Calibri"/>
                <a:sym typeface="Calibri"/>
              </a:defRPr>
            </a:lvl8pPr>
            <a:lvl9pPr marL="0" marR="0" lvl="8" indent="0" algn="l" rtl="0">
              <a:spcBef>
                <a:spcPts val="0"/>
              </a:spcBef>
              <a:spcAft>
                <a:spcPts val="0"/>
              </a:spcAft>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3"/>
        <p:cNvGrpSpPr/>
        <p:nvPr/>
      </p:nvGrpSpPr>
      <p:grpSpPr>
        <a:xfrm>
          <a:off x="0" y="0"/>
          <a:ext cx="0" cy="0"/>
          <a:chOff x="0" y="0"/>
          <a:chExt cx="0" cy="0"/>
        </a:xfrm>
      </p:grpSpPr>
      <p:sp>
        <p:nvSpPr>
          <p:cNvPr id="44" name="Google Shape;44;p20"/>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b="1" i="0">
                <a:latin typeface="Museo Slab 700" panose="02000000000000000000" pitchFamily="2" charset="77"/>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dirty="0"/>
          </a:p>
        </p:txBody>
      </p:sp>
      <p:sp>
        <p:nvSpPr>
          <p:cNvPr id="45" name="Google Shape;45;p20"/>
          <p:cNvSpPr txBox="1">
            <a:spLocks noGrp="1"/>
          </p:cNvSpPr>
          <p:nvPr>
            <p:ph type="body" idx="1"/>
          </p:nvPr>
        </p:nvSpPr>
        <p:spPr>
          <a:xfrm>
            <a:off x="609600" y="1600201"/>
            <a:ext cx="53848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b="0" i="0">
                <a:latin typeface="Museo Sans 300" panose="02000000000000000000" pitchFamily="2" charset="77"/>
              </a:defRPr>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dirty="0"/>
          </a:p>
        </p:txBody>
      </p:sp>
      <p:sp>
        <p:nvSpPr>
          <p:cNvPr id="46" name="Google Shape;46;p20"/>
          <p:cNvSpPr txBox="1">
            <a:spLocks noGrp="1"/>
          </p:cNvSpPr>
          <p:nvPr>
            <p:ph type="body" idx="2"/>
          </p:nvPr>
        </p:nvSpPr>
        <p:spPr>
          <a:xfrm>
            <a:off x="6197600" y="1600201"/>
            <a:ext cx="53848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b="0" i="0">
                <a:latin typeface="Museo Sans 300" panose="02000000000000000000" pitchFamily="2" charset="77"/>
              </a:defRPr>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47" name="Google Shape;47;p20"/>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Museo Sans 300" panose="02000000000000000000" pitchFamily="2" charset="77"/>
                <a:ea typeface="Museo Sans 300" panose="02000000000000000000" pitchFamily="2" charset="77"/>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lang="en-US">
              <a:latin typeface="Museo Sans 300" panose="02000000000000000000" pitchFamily="2" charset="77"/>
            </a:endParaRPr>
          </a:p>
        </p:txBody>
      </p:sp>
      <p:sp>
        <p:nvSpPr>
          <p:cNvPr id="48" name="Google Shape;48;p20"/>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Museo Sans 300" panose="02000000000000000000" pitchFamily="2" charset="77"/>
                <a:ea typeface="Museo Sans 300" panose="02000000000000000000" pitchFamily="2" charset="77"/>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lang="en-US">
              <a:latin typeface="Museo Sans 300" panose="02000000000000000000" pitchFamily="2" charset="77"/>
            </a:endParaRPr>
          </a:p>
        </p:txBody>
      </p:sp>
      <p:sp>
        <p:nvSpPr>
          <p:cNvPr id="49" name="Google Shape;49;p20"/>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1800" b="0" i="0" u="none" strike="noStrike" cap="none">
                <a:solidFill>
                  <a:schemeClr val="dk1"/>
                </a:solidFill>
                <a:latin typeface="Museo Sans 300" panose="02000000000000000000" pitchFamily="2" charset="77"/>
                <a:ea typeface="Museo Sans 300" panose="02000000000000000000" pitchFamily="2" charset="77"/>
                <a:cs typeface="Calibri"/>
                <a:sym typeface="Calibri"/>
              </a:defRPr>
            </a:lvl1pPr>
            <a:lvl2pPr marL="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0" marR="0" lvl="5" indent="0" algn="l" rtl="0">
              <a:spcBef>
                <a:spcPts val="0"/>
              </a:spcBef>
              <a:spcAft>
                <a:spcPts val="0"/>
              </a:spcAft>
              <a:buNone/>
              <a:defRPr sz="1800" b="0" i="0" u="none" strike="noStrike" cap="none">
                <a:solidFill>
                  <a:schemeClr val="dk1"/>
                </a:solidFill>
                <a:latin typeface="Calibri"/>
                <a:ea typeface="Calibri"/>
                <a:cs typeface="Calibri"/>
                <a:sym typeface="Calibri"/>
              </a:defRPr>
            </a:lvl6pPr>
            <a:lvl7pPr marL="0" marR="0" lvl="6" indent="0" algn="l" rtl="0">
              <a:spcBef>
                <a:spcPts val="0"/>
              </a:spcBef>
              <a:spcAft>
                <a:spcPts val="0"/>
              </a:spcAft>
              <a:buNone/>
              <a:defRPr sz="1800" b="0" i="0" u="none" strike="noStrike" cap="none">
                <a:solidFill>
                  <a:schemeClr val="dk1"/>
                </a:solidFill>
                <a:latin typeface="Calibri"/>
                <a:ea typeface="Calibri"/>
                <a:cs typeface="Calibri"/>
                <a:sym typeface="Calibri"/>
              </a:defRPr>
            </a:lvl7pPr>
            <a:lvl8pPr marL="0" marR="0" lvl="7" indent="0" algn="l" rtl="0">
              <a:spcBef>
                <a:spcPts val="0"/>
              </a:spcBef>
              <a:spcAft>
                <a:spcPts val="0"/>
              </a:spcAft>
              <a:buNone/>
              <a:defRPr sz="1800" b="0" i="0" u="none" strike="noStrike" cap="none">
                <a:solidFill>
                  <a:schemeClr val="dk1"/>
                </a:solidFill>
                <a:latin typeface="Calibri"/>
                <a:ea typeface="Calibri"/>
                <a:cs typeface="Calibri"/>
                <a:sym typeface="Calibri"/>
              </a:defRPr>
            </a:lvl8pPr>
            <a:lvl9pPr marL="0" marR="0" lvl="8" indent="0" algn="l" rtl="0">
              <a:spcBef>
                <a:spcPts val="0"/>
              </a:spcBef>
              <a:spcAft>
                <a:spcPts val="0"/>
              </a:spcAft>
              <a:buNone/>
              <a:defRPr sz="1800" b="0" i="0" u="none" strike="noStrike" cap="none">
                <a:solidFill>
                  <a:schemeClr val="dk1"/>
                </a:solidFill>
                <a:latin typeface="Calibri"/>
                <a:ea typeface="Calibri"/>
                <a:cs typeface="Calibri"/>
                <a:sym typeface="Calibri"/>
              </a:defRPr>
            </a:lvl9pPr>
          </a:lstStyle>
          <a:p>
            <a:fld id="{00000000-1234-1234-1234-123412341234}" type="slidenum">
              <a:rPr lang="en-US" smtClean="0"/>
              <a:pPr/>
              <a:t>‹#›</a:t>
            </a:fld>
            <a:endParaRPr lang="en-US">
              <a:latin typeface="Museo Sans 300" panose="02000000000000000000" pitchFamily="2" charset="77"/>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0"/>
        <p:cNvGrpSpPr/>
        <p:nvPr/>
      </p:nvGrpSpPr>
      <p:grpSpPr>
        <a:xfrm>
          <a:off x="0" y="0"/>
          <a:ext cx="0" cy="0"/>
          <a:chOff x="0" y="0"/>
          <a:chExt cx="0" cy="0"/>
        </a:xfrm>
      </p:grpSpPr>
      <p:sp>
        <p:nvSpPr>
          <p:cNvPr id="51" name="Google Shape;51;p21"/>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b="1" i="0">
                <a:latin typeface="Museo Slab 700" panose="02000000000000000000" pitchFamily="2" charset="77"/>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dirty="0"/>
          </a:p>
        </p:txBody>
      </p:sp>
      <p:sp>
        <p:nvSpPr>
          <p:cNvPr id="52" name="Google Shape;52;p21"/>
          <p:cNvSpPr txBox="1">
            <a:spLocks noGrp="1"/>
          </p:cNvSpPr>
          <p:nvPr>
            <p:ph type="body" idx="1"/>
          </p:nvPr>
        </p:nvSpPr>
        <p:spPr>
          <a:xfrm>
            <a:off x="609600" y="1535113"/>
            <a:ext cx="5386917"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i="0">
                <a:latin typeface="Museo Sans 300" panose="02000000000000000000" pitchFamily="2" charset="77"/>
              </a:defRPr>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dirty="0"/>
          </a:p>
        </p:txBody>
      </p:sp>
      <p:sp>
        <p:nvSpPr>
          <p:cNvPr id="53" name="Google Shape;53;p21"/>
          <p:cNvSpPr txBox="1">
            <a:spLocks noGrp="1"/>
          </p:cNvSpPr>
          <p:nvPr>
            <p:ph type="body" idx="2"/>
          </p:nvPr>
        </p:nvSpPr>
        <p:spPr>
          <a:xfrm>
            <a:off x="609600" y="2174875"/>
            <a:ext cx="5386917"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b="0" i="0">
                <a:latin typeface="Museo Sans 300" panose="02000000000000000000" pitchFamily="2" charset="77"/>
              </a:defRPr>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54" name="Google Shape;54;p21"/>
          <p:cNvSpPr txBox="1">
            <a:spLocks noGrp="1"/>
          </p:cNvSpPr>
          <p:nvPr>
            <p:ph type="body" idx="3"/>
          </p:nvPr>
        </p:nvSpPr>
        <p:spPr>
          <a:xfrm>
            <a:off x="6193368" y="1535113"/>
            <a:ext cx="5389033"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0" i="0">
                <a:latin typeface="Museo Sans 300" panose="02000000000000000000" pitchFamily="2" charset="77"/>
              </a:defRPr>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dirty="0"/>
          </a:p>
        </p:txBody>
      </p:sp>
      <p:sp>
        <p:nvSpPr>
          <p:cNvPr id="55" name="Google Shape;55;p21"/>
          <p:cNvSpPr txBox="1">
            <a:spLocks noGrp="1"/>
          </p:cNvSpPr>
          <p:nvPr>
            <p:ph type="body" idx="4"/>
          </p:nvPr>
        </p:nvSpPr>
        <p:spPr>
          <a:xfrm>
            <a:off x="6193368" y="2174875"/>
            <a:ext cx="5389033"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b="0" i="0">
                <a:latin typeface="Museo Sans 300" panose="02000000000000000000" pitchFamily="2" charset="77"/>
              </a:defRPr>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56" name="Google Shape;56;p21"/>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Museo Sans 300" panose="02000000000000000000" pitchFamily="2" charset="77"/>
                <a:ea typeface="Museo Sans 300" panose="02000000000000000000" pitchFamily="2" charset="77"/>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lang="en-US">
              <a:latin typeface="Museo Sans 300" panose="02000000000000000000" pitchFamily="2" charset="77"/>
            </a:endParaRPr>
          </a:p>
        </p:txBody>
      </p:sp>
      <p:sp>
        <p:nvSpPr>
          <p:cNvPr id="57" name="Google Shape;57;p21"/>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Museo Sans 300" panose="02000000000000000000" pitchFamily="2" charset="77"/>
                <a:ea typeface="Museo Sans 300" panose="02000000000000000000" pitchFamily="2" charset="77"/>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lang="en-US">
              <a:latin typeface="Museo Sans 300" panose="02000000000000000000" pitchFamily="2" charset="77"/>
            </a:endParaRPr>
          </a:p>
        </p:txBody>
      </p:sp>
      <p:sp>
        <p:nvSpPr>
          <p:cNvPr id="58" name="Google Shape;58;p21"/>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1800" b="0" i="0" u="none" strike="noStrike" cap="none">
                <a:solidFill>
                  <a:schemeClr val="dk1"/>
                </a:solidFill>
                <a:latin typeface="Museo Sans 300" panose="02000000000000000000" pitchFamily="2" charset="77"/>
                <a:ea typeface="Museo Sans 300" panose="02000000000000000000" pitchFamily="2" charset="77"/>
                <a:cs typeface="Calibri"/>
                <a:sym typeface="Calibri"/>
              </a:defRPr>
            </a:lvl1pPr>
            <a:lvl2pPr marL="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0" marR="0" lvl="5" indent="0" algn="l" rtl="0">
              <a:spcBef>
                <a:spcPts val="0"/>
              </a:spcBef>
              <a:spcAft>
                <a:spcPts val="0"/>
              </a:spcAft>
              <a:buNone/>
              <a:defRPr sz="1800" b="0" i="0" u="none" strike="noStrike" cap="none">
                <a:solidFill>
                  <a:schemeClr val="dk1"/>
                </a:solidFill>
                <a:latin typeface="Calibri"/>
                <a:ea typeface="Calibri"/>
                <a:cs typeface="Calibri"/>
                <a:sym typeface="Calibri"/>
              </a:defRPr>
            </a:lvl6pPr>
            <a:lvl7pPr marL="0" marR="0" lvl="6" indent="0" algn="l" rtl="0">
              <a:spcBef>
                <a:spcPts val="0"/>
              </a:spcBef>
              <a:spcAft>
                <a:spcPts val="0"/>
              </a:spcAft>
              <a:buNone/>
              <a:defRPr sz="1800" b="0" i="0" u="none" strike="noStrike" cap="none">
                <a:solidFill>
                  <a:schemeClr val="dk1"/>
                </a:solidFill>
                <a:latin typeface="Calibri"/>
                <a:ea typeface="Calibri"/>
                <a:cs typeface="Calibri"/>
                <a:sym typeface="Calibri"/>
              </a:defRPr>
            </a:lvl7pPr>
            <a:lvl8pPr marL="0" marR="0" lvl="7" indent="0" algn="l" rtl="0">
              <a:spcBef>
                <a:spcPts val="0"/>
              </a:spcBef>
              <a:spcAft>
                <a:spcPts val="0"/>
              </a:spcAft>
              <a:buNone/>
              <a:defRPr sz="1800" b="0" i="0" u="none" strike="noStrike" cap="none">
                <a:solidFill>
                  <a:schemeClr val="dk1"/>
                </a:solidFill>
                <a:latin typeface="Calibri"/>
                <a:ea typeface="Calibri"/>
                <a:cs typeface="Calibri"/>
                <a:sym typeface="Calibri"/>
              </a:defRPr>
            </a:lvl8pPr>
            <a:lvl9pPr marL="0" marR="0" lvl="8" indent="0" algn="l" rtl="0">
              <a:spcBef>
                <a:spcPts val="0"/>
              </a:spcBef>
              <a:spcAft>
                <a:spcPts val="0"/>
              </a:spcAft>
              <a:buNone/>
              <a:defRPr sz="1800" b="0" i="0" u="none" strike="noStrike" cap="none">
                <a:solidFill>
                  <a:schemeClr val="dk1"/>
                </a:solidFill>
                <a:latin typeface="Calibri"/>
                <a:ea typeface="Calibri"/>
                <a:cs typeface="Calibri"/>
                <a:sym typeface="Calibri"/>
              </a:defRPr>
            </a:lvl9pPr>
          </a:lstStyle>
          <a:p>
            <a:fld id="{00000000-1234-1234-1234-123412341234}" type="slidenum">
              <a:rPr lang="en-US" smtClean="0"/>
              <a:pPr/>
              <a:t>‹#›</a:t>
            </a:fld>
            <a:endParaRPr lang="en-US">
              <a:latin typeface="Museo Sans 300" panose="02000000000000000000" pitchFamily="2" charset="77"/>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pic>
        <p:nvPicPr>
          <p:cNvPr id="10" name="Google Shape;10;p12" descr="A picture containing game&#10;&#10;Description automatically generated"/>
          <p:cNvPicPr preferRelativeResize="0"/>
          <p:nvPr/>
        </p:nvPicPr>
        <p:blipFill rotWithShape="1">
          <a:blip r:embed="rId13">
            <a:alphaModFix/>
          </a:blip>
          <a:srcRect/>
          <a:stretch/>
        </p:blipFill>
        <p:spPr>
          <a:xfrm>
            <a:off x="0" y="0"/>
            <a:ext cx="12192000" cy="6858000"/>
          </a:xfrm>
          <a:prstGeom prst="rect">
            <a:avLst/>
          </a:prstGeom>
          <a:noFill/>
          <a:ln>
            <a:noFill/>
          </a:ln>
        </p:spPr>
      </p:pic>
      <p:sp>
        <p:nvSpPr>
          <p:cNvPr id="11" name="Google Shape;11;p12"/>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lt1"/>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lt1"/>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lt1"/>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lt1"/>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lt1"/>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lt1"/>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lt1"/>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lt1"/>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lt1"/>
                </a:solidFill>
                <a:latin typeface="Arial"/>
                <a:ea typeface="Arial"/>
                <a:cs typeface="Arial"/>
                <a:sym typeface="Arial"/>
              </a:defRPr>
            </a:lvl9pPr>
          </a:lstStyle>
          <a:p>
            <a:endParaRPr dirty="0"/>
          </a:p>
        </p:txBody>
      </p:sp>
      <p:sp>
        <p:nvSpPr>
          <p:cNvPr id="12" name="Google Shape;12;p12"/>
          <p:cNvSpPr txBox="1">
            <a:spLocks noGrp="1"/>
          </p:cNvSpPr>
          <p:nvPr>
            <p:ph type="body" idx="1"/>
          </p:nvPr>
        </p:nvSpPr>
        <p:spPr>
          <a:xfrm>
            <a:off x="609600" y="1600201"/>
            <a:ext cx="10972800" cy="4525963"/>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dirty="0"/>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1" i="0" u="none" strike="noStrike" cap="none">
          <a:solidFill>
            <a:srgbClr val="000000"/>
          </a:solidFill>
          <a:latin typeface="Museo Slab 700" panose="02000000000000000000" pitchFamily="2" charset="77"/>
          <a:ea typeface="Museo Slab 700" panose="02000000000000000000" pitchFamily="2" charset="77"/>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Museo Sans 300" panose="02000000000000000000" pitchFamily="2" charset="77"/>
          <a:ea typeface="Museo Sans 300" panose="02000000000000000000" pitchFamily="2" charset="77"/>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oa-bsa.org/thrive"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6"/>
        <p:cNvGrpSpPr/>
        <p:nvPr/>
      </p:nvGrpSpPr>
      <p:grpSpPr>
        <a:xfrm>
          <a:off x="0" y="0"/>
          <a:ext cx="0" cy="0"/>
          <a:chOff x="0" y="0"/>
          <a:chExt cx="0" cy="0"/>
        </a:xfrm>
      </p:grpSpPr>
      <p:sp>
        <p:nvSpPr>
          <p:cNvPr id="77" name="Google Shape;77;p1"/>
          <p:cNvSpPr txBox="1">
            <a:spLocks noGrp="1"/>
          </p:cNvSpPr>
          <p:nvPr>
            <p:ph type="ctrTitle"/>
          </p:nvPr>
        </p:nvSpPr>
        <p:spPr>
          <a:xfrm>
            <a:off x="914400" y="1966645"/>
            <a:ext cx="10363200" cy="14700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7200" b="1"/>
              <a:t>Activating the Future</a:t>
            </a:r>
            <a:endParaRPr/>
          </a:p>
        </p:txBody>
      </p:sp>
      <p:sp>
        <p:nvSpPr>
          <p:cNvPr id="78" name="Google Shape;78;p1"/>
          <p:cNvSpPr txBox="1">
            <a:spLocks noGrp="1"/>
          </p:cNvSpPr>
          <p:nvPr>
            <p:ph type="subTitle" idx="1"/>
          </p:nvPr>
        </p:nvSpPr>
        <p:spPr>
          <a:xfrm>
            <a:off x="1828800" y="3722419"/>
            <a:ext cx="8534400" cy="17526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C00000"/>
              </a:buClr>
              <a:buSzPts val="3600"/>
              <a:buNone/>
            </a:pPr>
            <a:r>
              <a:rPr lang="en-US" i="1" dirty="0"/>
              <a:t>Session 6</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9"/>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Activation Resources</a:t>
            </a:r>
            <a:endParaRPr/>
          </a:p>
        </p:txBody>
      </p:sp>
      <p:sp>
        <p:nvSpPr>
          <p:cNvPr id="124" name="Google Shape;124;p9"/>
          <p:cNvSpPr txBox="1">
            <a:spLocks noGrp="1"/>
          </p:cNvSpPr>
          <p:nvPr>
            <p:ph type="body" idx="1"/>
          </p:nvPr>
        </p:nvSpPr>
        <p:spPr>
          <a:xfrm>
            <a:off x="609600" y="1292943"/>
            <a:ext cx="10972800" cy="4525963"/>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3200"/>
              <a:buChar char="•"/>
            </a:pPr>
            <a:r>
              <a:rPr lang="en-US" dirty="0"/>
              <a:t>Activation Event Guide</a:t>
            </a:r>
            <a:endParaRPr dirty="0"/>
          </a:p>
          <a:p>
            <a:pPr marL="742950" lvl="1" indent="-285750" algn="l" rtl="0">
              <a:spcBef>
                <a:spcPts val="560"/>
              </a:spcBef>
              <a:spcAft>
                <a:spcPts val="0"/>
              </a:spcAft>
              <a:buClr>
                <a:schemeClr val="dk1"/>
              </a:buClr>
              <a:buSzPts val="2800"/>
              <a:buChar char="–"/>
            </a:pPr>
            <a:r>
              <a:rPr lang="en-US" dirty="0">
                <a:latin typeface="Museo Sans 300" panose="02000000000000000000" pitchFamily="2" charset="77"/>
              </a:rPr>
              <a:t>shares a variety of success stories, best practices, and timelines to follow to provide you with some inspiration and guidance in planning an activation event</a:t>
            </a:r>
            <a:endParaRPr dirty="0">
              <a:latin typeface="Museo Sans 300" panose="02000000000000000000" pitchFamily="2" charset="77"/>
            </a:endParaRPr>
          </a:p>
          <a:p>
            <a:pPr marL="342900" lvl="0" indent="-342900" algn="l" rtl="0">
              <a:spcBef>
                <a:spcPts val="640"/>
              </a:spcBef>
              <a:spcAft>
                <a:spcPts val="0"/>
              </a:spcAft>
              <a:buClr>
                <a:schemeClr val="dk1"/>
              </a:buClr>
              <a:buSzPts val="3200"/>
              <a:buChar char="•"/>
            </a:pPr>
            <a:r>
              <a:rPr lang="en-US" dirty="0"/>
              <a:t>Activation Mentorship Program Guidebook</a:t>
            </a:r>
            <a:endParaRPr dirty="0"/>
          </a:p>
          <a:p>
            <a:pPr marL="742950" lvl="1" indent="-285750" algn="l" rtl="0">
              <a:spcBef>
                <a:spcPts val="560"/>
              </a:spcBef>
              <a:spcAft>
                <a:spcPts val="0"/>
              </a:spcAft>
              <a:buClr>
                <a:schemeClr val="dk1"/>
              </a:buClr>
              <a:buSzPts val="2800"/>
              <a:buChar char="–"/>
            </a:pPr>
            <a:r>
              <a:rPr lang="en-US" dirty="0">
                <a:latin typeface="Museo Sans 300" panose="02000000000000000000" pitchFamily="2" charset="77"/>
              </a:rPr>
              <a:t>outlines a program that provides individualized support for a new Arrowmen</a:t>
            </a:r>
            <a:endParaRPr dirty="0">
              <a:latin typeface="Museo Sans 300" panose="02000000000000000000" pitchFamily="2" charset="77"/>
            </a:endParaRPr>
          </a:p>
          <a:p>
            <a:pPr marL="342900" lvl="0" indent="-342900" algn="l" rtl="0">
              <a:spcBef>
                <a:spcPts val="640"/>
              </a:spcBef>
              <a:spcAft>
                <a:spcPts val="0"/>
              </a:spcAft>
              <a:buClr>
                <a:schemeClr val="dk1"/>
              </a:buClr>
              <a:buSzPts val="3200"/>
              <a:buChar char="•"/>
            </a:pPr>
            <a:r>
              <a:rPr lang="en-US" dirty="0"/>
              <a:t>Online Elangomat Certification Training</a:t>
            </a:r>
            <a:br>
              <a:rPr lang="en-US" dirty="0"/>
            </a:br>
            <a:endParaRPr lang="en-US" dirty="0"/>
          </a:p>
          <a:p>
            <a:pPr marL="0" lvl="0" indent="0" algn="ctr" rtl="0">
              <a:spcBef>
                <a:spcPts val="640"/>
              </a:spcBef>
              <a:spcAft>
                <a:spcPts val="0"/>
              </a:spcAft>
              <a:buClr>
                <a:schemeClr val="dk1"/>
              </a:buClr>
              <a:buSzPts val="3200"/>
              <a:buNone/>
            </a:pPr>
            <a:r>
              <a:rPr lang="en-US" sz="1800" dirty="0"/>
              <a:t>All of these resources can be found at </a:t>
            </a:r>
            <a:r>
              <a:rPr lang="en-US" sz="1800" u="sng" dirty="0">
                <a:solidFill>
                  <a:schemeClr val="hlink"/>
                </a:solidFill>
                <a:hlinkClick r:id="rId3"/>
              </a:rPr>
              <a:t>oa-bsa.org/thrive</a:t>
            </a:r>
            <a:r>
              <a:rPr lang="en-US" sz="1800" dirty="0"/>
              <a:t>.</a:t>
            </a: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10"/>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ACTion Plan</a:t>
            </a:r>
            <a:endParaRPr/>
          </a:p>
        </p:txBody>
      </p:sp>
      <p:sp>
        <p:nvSpPr>
          <p:cNvPr id="131" name="Google Shape;131;p10"/>
          <p:cNvSpPr txBox="1">
            <a:spLocks noGrp="1"/>
          </p:cNvSpPr>
          <p:nvPr>
            <p:ph type="body" idx="1"/>
          </p:nvPr>
        </p:nvSpPr>
        <p:spPr>
          <a:xfrm>
            <a:off x="609600" y="1417638"/>
            <a:ext cx="10972800" cy="4525963"/>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6000"/>
              <a:buNone/>
            </a:pPr>
            <a:r>
              <a:rPr lang="en-US" sz="6000" b="1" dirty="0"/>
              <a:t>How can your lodge hit the next benchmark to becoming a High Performing Lodge </a:t>
            </a:r>
            <a:br>
              <a:rPr lang="en-US" sz="6000" b="1" dirty="0"/>
            </a:br>
            <a:r>
              <a:rPr lang="en-US" sz="6000" b="1" dirty="0"/>
              <a:t>in the category of </a:t>
            </a:r>
            <a:br>
              <a:rPr lang="en-US" sz="6000" b="1" dirty="0"/>
            </a:br>
            <a:r>
              <a:rPr lang="en-US" sz="6000" b="1" dirty="0"/>
              <a:t>Activation Rate?</a:t>
            </a: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2"/>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Learning Outcomes</a:t>
            </a:r>
            <a:endParaRPr/>
          </a:p>
        </p:txBody>
      </p:sp>
      <p:sp>
        <p:nvSpPr>
          <p:cNvPr id="84" name="Google Shape;84;p2"/>
          <p:cNvSpPr txBox="1">
            <a:spLocks noGrp="1"/>
          </p:cNvSpPr>
          <p:nvPr>
            <p:ph type="body" idx="1"/>
          </p:nvPr>
        </p:nvSpPr>
        <p:spPr>
          <a:xfrm>
            <a:off x="609600" y="1600201"/>
            <a:ext cx="10972800" cy="4525963"/>
          </a:xfrm>
          <a:prstGeom prst="rect">
            <a:avLst/>
          </a:prstGeom>
          <a:noFill/>
          <a:ln>
            <a:noFill/>
          </a:ln>
        </p:spPr>
        <p:txBody>
          <a:bodyPr spcFirstLastPara="1" wrap="square" lIns="91425" tIns="45700" rIns="91425" bIns="45700" anchor="t" anchorCtr="0">
            <a:noAutofit/>
          </a:bodyPr>
          <a:lstStyle/>
          <a:p>
            <a:pPr lvl="0"/>
            <a:r>
              <a:rPr lang="en-US" dirty="0"/>
              <a:t>Explain the stakeholders involved in activating Arrowmen.</a:t>
            </a:r>
          </a:p>
          <a:p>
            <a:pPr lvl="0"/>
            <a:r>
              <a:rPr lang="en-US" dirty="0"/>
              <a:t>Demonstrate ways to increase participation and engagement.</a:t>
            </a:r>
          </a:p>
          <a:p>
            <a:pPr lvl="0"/>
            <a:r>
              <a:rPr lang="en-US" dirty="0"/>
              <a:t>Create a plan to innovate and improve lodge activation rates.</a:t>
            </a:r>
            <a:br>
              <a:rPr lang="en-US" dirty="0"/>
            </a:b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89" name="Google Shape;89;p3" descr="A screenshot of a cell phone&#10;&#10;Description automatically generated"/>
          <p:cNvPicPr preferRelativeResize="0"/>
          <p:nvPr/>
        </p:nvPicPr>
        <p:blipFill rotWithShape="1">
          <a:blip r:embed="rId3">
            <a:alphaModFix/>
          </a:blip>
          <a:srcRect/>
          <a:stretch/>
        </p:blipFill>
        <p:spPr>
          <a:xfrm>
            <a:off x="2997994" y="312090"/>
            <a:ext cx="6196012" cy="6103187"/>
          </a:xfrm>
          <a:prstGeom prst="rect">
            <a:avLst/>
          </a:prstGeom>
          <a:noFill/>
          <a:ln>
            <a:noFill/>
          </a:ln>
        </p:spPr>
      </p:pic>
      <p:sp>
        <p:nvSpPr>
          <p:cNvPr id="90" name="Google Shape;90;p3"/>
          <p:cNvSpPr/>
          <p:nvPr/>
        </p:nvSpPr>
        <p:spPr>
          <a:xfrm>
            <a:off x="3002090" y="716860"/>
            <a:ext cx="6178061" cy="3799722"/>
          </a:xfrm>
          <a:prstGeom prst="rect">
            <a:avLst/>
          </a:prstGeom>
          <a:solidFill>
            <a:schemeClr val="dk1">
              <a:alpha val="76862"/>
            </a:schemeClr>
          </a:solid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4"/>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Activation Rate Definition</a:t>
            </a:r>
            <a:endParaRPr/>
          </a:p>
        </p:txBody>
      </p:sp>
      <p:sp>
        <p:nvSpPr>
          <p:cNvPr id="97" name="Google Shape;97;p4"/>
          <p:cNvSpPr txBox="1">
            <a:spLocks noGrp="1"/>
          </p:cNvSpPr>
          <p:nvPr>
            <p:ph type="body" idx="1"/>
          </p:nvPr>
        </p:nvSpPr>
        <p:spPr>
          <a:xfrm>
            <a:off x="609600" y="1166018"/>
            <a:ext cx="10972800" cy="4525963"/>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3200"/>
              <a:buNone/>
            </a:pPr>
            <a:r>
              <a:rPr lang="en-US" dirty="0"/>
              <a:t>An event held within six months, but preferably within 90 days, following an induction weekend with the intent to involve new members, encourage retention at the local level, build personal growth, and ensure future involvement in the OA.</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5"/>
          <p:cNvSpPr txBox="1">
            <a:spLocks noGrp="1"/>
          </p:cNvSpPr>
          <p:nvPr>
            <p:ph type="title"/>
          </p:nvPr>
        </p:nvSpPr>
        <p:spPr>
          <a:xfrm>
            <a:off x="609600" y="2536866"/>
            <a:ext cx="109728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6000">
                <a:solidFill>
                  <a:srgbClr val="C00000"/>
                </a:solidFill>
              </a:rPr>
              <a:t>Lodge Breakouts</a:t>
            </a:r>
            <a:endParaRPr sz="9600" i="1">
              <a:solidFill>
                <a:srgbClr val="C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5"/>
          <p:cNvSpPr txBox="1">
            <a:spLocks noGrp="1"/>
          </p:cNvSpPr>
          <p:nvPr>
            <p:ph type="title"/>
          </p:nvPr>
        </p:nvSpPr>
        <p:spPr>
          <a:xfrm>
            <a:off x="609600" y="2536866"/>
            <a:ext cx="109728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6000" dirty="0">
                <a:solidFill>
                  <a:srgbClr val="C00000"/>
                </a:solidFill>
                <a:highlight>
                  <a:srgbClr val="FFFF00"/>
                </a:highlight>
              </a:rPr>
              <a:t>ACT Timer (5 mins.)</a:t>
            </a:r>
            <a:endParaRPr sz="9600" dirty="0">
              <a:solidFill>
                <a:srgbClr val="C00000"/>
              </a:solidFill>
              <a:highlight>
                <a:srgbClr val="FFFF00"/>
              </a:highlight>
            </a:endParaRPr>
          </a:p>
        </p:txBody>
      </p:sp>
    </p:spTree>
    <p:extLst>
      <p:ext uri="{BB962C8B-B14F-4D97-AF65-F5344CB8AC3E}">
        <p14:creationId xmlns:p14="http://schemas.microsoft.com/office/powerpoint/2010/main" val="3137205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7"/>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Making an Activation Event Meaningful</a:t>
            </a:r>
            <a:endParaRPr/>
          </a:p>
        </p:txBody>
      </p:sp>
      <p:sp>
        <p:nvSpPr>
          <p:cNvPr id="113" name="Google Shape;113;p7"/>
          <p:cNvSpPr txBox="1">
            <a:spLocks noGrp="1"/>
          </p:cNvSpPr>
          <p:nvPr>
            <p:ph type="body" idx="1"/>
          </p:nvPr>
        </p:nvSpPr>
        <p:spPr>
          <a:xfrm>
            <a:off x="609600" y="1582738"/>
            <a:ext cx="10972800" cy="4525963"/>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3200"/>
              <a:buChar char="•"/>
            </a:pPr>
            <a:r>
              <a:rPr lang="en-US" dirty="0"/>
              <a:t>Purpose of an Activation Event</a:t>
            </a:r>
            <a:endParaRPr dirty="0"/>
          </a:p>
          <a:p>
            <a:pPr marL="742950" lvl="1" indent="-285750" algn="l" rtl="0">
              <a:spcBef>
                <a:spcPts val="560"/>
              </a:spcBef>
              <a:spcAft>
                <a:spcPts val="0"/>
              </a:spcAft>
              <a:buClr>
                <a:schemeClr val="dk1"/>
              </a:buClr>
              <a:buSzPts val="2800"/>
              <a:buChar char="–"/>
            </a:pPr>
            <a:r>
              <a:rPr lang="en-US" dirty="0">
                <a:latin typeface="Museo Sans 300" panose="02000000000000000000" pitchFamily="2" charset="77"/>
              </a:rPr>
              <a:t>showing Arrowmen the benefits of the OA and get them hooked on our program!</a:t>
            </a:r>
            <a:endParaRPr dirty="0">
              <a:latin typeface="Museo Sans 300" panose="02000000000000000000" pitchFamily="2" charset="77"/>
            </a:endParaRPr>
          </a:p>
          <a:p>
            <a:pPr marL="342900" lvl="0" indent="-342900" algn="l" rtl="0">
              <a:spcBef>
                <a:spcPts val="640"/>
              </a:spcBef>
              <a:spcAft>
                <a:spcPts val="0"/>
              </a:spcAft>
              <a:buClr>
                <a:schemeClr val="dk1"/>
              </a:buClr>
              <a:buSzPts val="3200"/>
              <a:buChar char="•"/>
            </a:pPr>
            <a:r>
              <a:rPr lang="en-US" dirty="0"/>
              <a:t>There are many different events that quality as Activation.</a:t>
            </a:r>
            <a:endParaRPr dirty="0"/>
          </a:p>
          <a:p>
            <a:pPr marL="742950" lvl="1" indent="-285750" algn="l" rtl="0">
              <a:spcBef>
                <a:spcPts val="560"/>
              </a:spcBef>
              <a:spcAft>
                <a:spcPts val="0"/>
              </a:spcAft>
              <a:buClr>
                <a:schemeClr val="dk1"/>
              </a:buClr>
              <a:buSzPts val="2800"/>
              <a:buChar char="–"/>
            </a:pPr>
            <a:r>
              <a:rPr lang="en-US" dirty="0">
                <a:latin typeface="Museo Sans 300" panose="02000000000000000000" pitchFamily="2" charset="77"/>
              </a:rPr>
              <a:t>Every Lodge does this differently</a:t>
            </a:r>
            <a:endParaRPr dirty="0">
              <a:latin typeface="Museo Sans 300" panose="02000000000000000000" pitchFamily="2" charset="77"/>
            </a:endParaRPr>
          </a:p>
          <a:p>
            <a:pPr marL="342900" lvl="0" indent="-139700" algn="l" rtl="0">
              <a:spcBef>
                <a:spcPts val="640"/>
              </a:spcBef>
              <a:spcAft>
                <a:spcPts val="0"/>
              </a:spcAft>
              <a:buClr>
                <a:schemeClr val="dk1"/>
              </a:buClr>
              <a:buSzPts val="3200"/>
              <a:buNone/>
            </a:pP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8"/>
          <p:cNvSpPr txBox="1">
            <a:spLocks noGrp="1"/>
          </p:cNvSpPr>
          <p:nvPr>
            <p:ph type="title"/>
          </p:nvPr>
        </p:nvSpPr>
        <p:spPr>
          <a:xfrm>
            <a:off x="609600" y="2536866"/>
            <a:ext cx="109728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6000">
                <a:solidFill>
                  <a:srgbClr val="C00000"/>
                </a:solidFill>
              </a:rPr>
              <a:t>What’s Your Best Idea?</a:t>
            </a:r>
            <a:endParaRPr sz="9600" i="1">
              <a:solidFill>
                <a:srgbClr val="C00000"/>
              </a:solidFill>
            </a:endParaRPr>
          </a:p>
        </p:txBody>
      </p:sp>
    </p:spTree>
  </p:cSld>
  <p:clrMapOvr>
    <a:masterClrMapping/>
  </p:clrMapOvr>
</p:sld>
</file>

<file path=ppt/theme/theme1.xml><?xml version="1.0" encoding="utf-8"?>
<a:theme xmlns:a="http://schemas.openxmlformats.org/drawingml/2006/main" name="ACT">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229</Words>
  <Application>Microsoft Macintosh PowerPoint</Application>
  <PresentationFormat>Widescreen</PresentationFormat>
  <Paragraphs>28</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Museo Sans 300</vt:lpstr>
      <vt:lpstr>Museo Slab 700</vt:lpstr>
      <vt:lpstr>ACT</vt:lpstr>
      <vt:lpstr>Activating the Future</vt:lpstr>
      <vt:lpstr>Learning Outcomes</vt:lpstr>
      <vt:lpstr>PowerPoint Presentation</vt:lpstr>
      <vt:lpstr>Activation Rate Definition</vt:lpstr>
      <vt:lpstr>Lodge Breakouts</vt:lpstr>
      <vt:lpstr>ACT Timer (5 mins.)</vt:lpstr>
      <vt:lpstr>PowerPoint Presentation</vt:lpstr>
      <vt:lpstr>Making an Activation Event Meaningful</vt:lpstr>
      <vt:lpstr>What’s Your Best Idea?</vt:lpstr>
      <vt:lpstr>Activation Resources</vt:lpstr>
      <vt:lpstr>ACTion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Activating the Future</dc:title>
  <dc:creator>Bryson Schroeder</dc:creator>
  <cp:lastModifiedBy>Gavin Cho</cp:lastModifiedBy>
  <cp:revision>7</cp:revision>
  <dcterms:created xsi:type="dcterms:W3CDTF">2019-10-30T02:34:04Z</dcterms:created>
  <dcterms:modified xsi:type="dcterms:W3CDTF">2021-01-08T20:09:24Z</dcterms:modified>
</cp:coreProperties>
</file>