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AES" cryptAlgorithmClass="hash" cryptAlgorithmType="typeAny" cryptAlgorithmSid="14" spinCount="100000" saltData="cUy2GcJqDiKqyDpRvaBrlA==" hashData="CMwB9m7aRDj6igCHu7gsIsriUtYFmz6WQErTaT45hQba/4Q5KD4yRnP4R86p4y070UdIjR1Nki8+xFXR+sk8Jg=="/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6" roundtripDataSignature="AMtx7miMFYhE62Gc8dr2U9or7to93lth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7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870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7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2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>
                <a:latin typeface="Museo Slab 700" panose="02000000000000000000" pitchFamily="2" charset="77"/>
              </a:rPr>
              <a:t>The Trail Ahead</a:t>
            </a:r>
            <a:endParaRPr b="1" dirty="0">
              <a:latin typeface="Museo Slab 700" panose="02000000000000000000" pitchFamily="2" charset="77"/>
            </a:endParaRPr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 dirty="0"/>
              <a:t>Session 8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 dirty="0">
                <a:solidFill>
                  <a:srgbClr val="C00000"/>
                </a:solidFill>
              </a:rPr>
              <a:t>SONG OF OUR ORDER</a:t>
            </a:r>
            <a:endParaRPr sz="7100" dirty="0"/>
          </a:p>
        </p:txBody>
      </p:sp>
    </p:spTree>
    <p:extLst>
      <p:ext uri="{BB962C8B-B14F-4D97-AF65-F5344CB8AC3E}">
        <p14:creationId xmlns:p14="http://schemas.microsoft.com/office/powerpoint/2010/main" val="2600664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Learning Outcomes</a:t>
            </a:r>
            <a:endParaRPr dirty="0"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 dirty="0"/>
              <a:t>Recap the conference and identify key takeaways.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 dirty="0"/>
              <a:t>Initiate ways to adapt, collaborate, and Thrive to ensure the success and future of our organization.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3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34368" y="509536"/>
            <a:ext cx="6523264" cy="5838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>
            <a:spLocks noGrp="1"/>
          </p:cNvSpPr>
          <p:nvPr>
            <p:ph type="title"/>
          </p:nvPr>
        </p:nvSpPr>
        <p:spPr>
          <a:xfrm>
            <a:off x="0" y="2600325"/>
            <a:ext cx="1219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900">
                <a:solidFill>
                  <a:srgbClr val="C00000"/>
                </a:solidFill>
              </a:rPr>
              <a:t>14.5%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5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ACTION PLANS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6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YOU ARE </a:t>
            </a:r>
            <a:br>
              <a:rPr lang="en-US" sz="8000">
                <a:solidFill>
                  <a:srgbClr val="C00000"/>
                </a:solidFill>
              </a:rPr>
            </a:br>
            <a:r>
              <a:rPr lang="en-US" sz="8000">
                <a:solidFill>
                  <a:srgbClr val="C00000"/>
                </a:solidFill>
              </a:rPr>
              <a:t>NOT ALONE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7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STAFF RECOGNITION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8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DELEGATE RECOGNITION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CLOSING REMARKS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53</Words>
  <Application>Microsoft Macintosh PowerPoint</Application>
  <PresentationFormat>Widescreen</PresentationFormat>
  <Paragraphs>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Museo Slab 700</vt:lpstr>
      <vt:lpstr>ACT</vt:lpstr>
      <vt:lpstr>The Trail Ahead</vt:lpstr>
      <vt:lpstr>Learning Outcomes</vt:lpstr>
      <vt:lpstr>PowerPoint Presentation</vt:lpstr>
      <vt:lpstr>14.5%</vt:lpstr>
      <vt:lpstr>ACTION PLANS</vt:lpstr>
      <vt:lpstr>YOU ARE  NOT ALONE</vt:lpstr>
      <vt:lpstr>STAFF RECOGNITION</vt:lpstr>
      <vt:lpstr>DELEGATE RECOGNITION</vt:lpstr>
      <vt:lpstr>CLOSING REMARKS</vt:lpstr>
      <vt:lpstr>SONG OF OUR ORDER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Trail Ahead</dc:title>
  <dc:creator>Bryson Schroeder</dc:creator>
  <cp:lastModifiedBy>Gavin Cho</cp:lastModifiedBy>
  <cp:revision>5</cp:revision>
  <dcterms:created xsi:type="dcterms:W3CDTF">2019-10-30T02:34:04Z</dcterms:created>
  <dcterms:modified xsi:type="dcterms:W3CDTF">2021-01-08T20:10:36Z</dcterms:modified>
</cp:coreProperties>
</file>