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0" y="-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" y="152400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733800"/>
            <a:ext cx="5562600" cy="8382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i="1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Insert Cell Name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2052960"/>
            <a:ext cx="6324600" cy="1828800"/>
          </a:xfrm>
        </p:spPr>
        <p:txBody>
          <a:bodyPr anchor="b"/>
          <a:lstStyle>
            <a:lvl1pPr algn="r">
              <a:defRPr sz="4200" spc="150" baseline="0"/>
            </a:lvl1pPr>
          </a:lstStyle>
          <a:p>
            <a:r>
              <a:rPr lang="en-US" dirty="0" smtClean="0"/>
              <a:t>Click to Insert Session Name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3246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2015 NATIONAL</a:t>
            </a:r>
            <a:r>
              <a:rPr lang="en-US" sz="1400" baseline="0" dirty="0" smtClean="0">
                <a:solidFill>
                  <a:schemeClr val="bg1"/>
                </a:solidFill>
              </a:rPr>
              <a:t> ORDER OF THE ARROW CONFERENCE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4" name="Picture 13" descr="NOAC2015_StandardLogo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80" y="3048000"/>
            <a:ext cx="1844040" cy="1034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4" y="6110188"/>
            <a:ext cx="1112520" cy="5812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447800" y="6262300"/>
            <a:ext cx="647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2015 NATIONAL</a:t>
            </a:r>
            <a:r>
              <a:rPr lang="en-US" sz="1200" baseline="0" dirty="0" smtClean="0">
                <a:solidFill>
                  <a:schemeClr val="tx1"/>
                </a:solidFill>
              </a:rPr>
              <a:t> ORDER OF THE ARROW CONFERENCE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Logistics and Organization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Lodge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87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Welcome, we are glad that you could join us for Dynamic Inspiration, Developing your Leadership. </a:t>
            </a:r>
          </a:p>
          <a:p>
            <a:endParaRPr lang="en-US" dirty="0"/>
          </a:p>
          <a:p>
            <a:r>
              <a:rPr lang="en-US" dirty="0" smtClean="0"/>
              <a:t>To gain the most from this session today, we encourage you to actively participate and take notes.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17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99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AC Training Template">
  <a:themeElements>
    <a:clrScheme name="Custom 1">
      <a:dk1>
        <a:sysClr val="windowText" lastClr="000000"/>
      </a:dk1>
      <a:lt1>
        <a:sysClr val="window" lastClr="FFFFFF"/>
      </a:lt1>
      <a:dk2>
        <a:srgbClr val="34495D"/>
      </a:dk2>
      <a:lt2>
        <a:srgbClr val="F1F1F1"/>
      </a:lt2>
      <a:accent1>
        <a:srgbClr val="28282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 Training Template.potx</Template>
  <TotalTime>785</TotalTime>
  <Words>44</Words>
  <Application>Microsoft Macintosh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NOAC Training Template</vt:lpstr>
      <vt:lpstr>Small Lodge Administration</vt:lpstr>
      <vt:lpstr>Introduction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Torpey</dc:creator>
  <cp:lastModifiedBy>Don Combs</cp:lastModifiedBy>
  <cp:revision>21</cp:revision>
  <dcterms:created xsi:type="dcterms:W3CDTF">2015-03-14T12:26:04Z</dcterms:created>
  <dcterms:modified xsi:type="dcterms:W3CDTF">2015-07-01T23:25:11Z</dcterms:modified>
</cp:coreProperties>
</file>