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sldIdLst>
    <p:sldId id="258" r:id="rId2"/>
    <p:sldId id="257" r:id="rId3"/>
    <p:sldId id="259" r:id="rId4"/>
    <p:sldId id="265" r:id="rId5"/>
    <p:sldId id="275" r:id="rId6"/>
    <p:sldId id="260" r:id="rId7"/>
    <p:sldId id="278" r:id="rId8"/>
    <p:sldId id="263" r:id="rId9"/>
    <p:sldId id="262" r:id="rId10"/>
    <p:sldId id="279" r:id="rId11"/>
    <p:sldId id="261" r:id="rId12"/>
    <p:sldId id="281" r:id="rId13"/>
    <p:sldId id="269" r:id="rId14"/>
    <p:sldId id="280" r:id="rId15"/>
    <p:sldId id="271" r:id="rId16"/>
    <p:sldId id="272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7130"/>
            <a:ext cx="7772400" cy="773957"/>
          </a:xfrm>
        </p:spPr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87801"/>
            <a:ext cx="7772400" cy="660767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6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latin typeface="Museo Sans 300"/>
                <a:cs typeface="Museo Sans 300"/>
              </a:defRPr>
            </a:lvl1pPr>
            <a:lvl2pPr>
              <a:defRPr sz="2400" b="0" i="0">
                <a:latin typeface="Museo Sans 300"/>
                <a:cs typeface="Museo Sans 300"/>
              </a:defRPr>
            </a:lvl2pPr>
            <a:lvl3pPr>
              <a:defRPr sz="2000" b="0" i="0">
                <a:latin typeface="Museo Sans 300"/>
                <a:cs typeface="Museo Sans 300"/>
              </a:defRPr>
            </a:lvl3pPr>
            <a:lvl4pPr>
              <a:defRPr sz="1800" b="0" i="0">
                <a:latin typeface="Museo Sans 300"/>
                <a:cs typeface="Museo Sans 300"/>
              </a:defRPr>
            </a:lvl4pPr>
            <a:lvl5pPr>
              <a:defRPr sz="1800" b="0" i="0">
                <a:latin typeface="Museo Sans 300"/>
                <a:cs typeface="Museo Sans 30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i="0">
                <a:latin typeface="Museo Slab 700"/>
                <a:cs typeface="Museo Slab 70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i="0" kern="1200">
          <a:solidFill>
            <a:schemeClr val="tx1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889117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Arrowman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101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Taking the Wheel</a:t>
            </a:r>
            <a:endParaRPr kumimoji="0" lang="en-US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13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92" y="746379"/>
            <a:ext cx="2456688" cy="3214688"/>
          </a:xfrm>
          <a:prstGeom prst="rect">
            <a:avLst/>
          </a:prstGeom>
        </p:spPr>
      </p:pic>
      <p:pic>
        <p:nvPicPr>
          <p:cNvPr id="12" name="Picture 11" descr="10346308_542404145897142_831547264204025205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592" y="2466594"/>
            <a:ext cx="4407408" cy="3529584"/>
          </a:xfrm>
          <a:prstGeom prst="rect">
            <a:avLst/>
          </a:prstGeom>
        </p:spPr>
      </p:pic>
      <p:pic>
        <p:nvPicPr>
          <p:cNvPr id="9" name="Picture 8" descr="10418245_918665078177151_439554781495854227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68" y="0"/>
            <a:ext cx="3636264" cy="305409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672" y="1285874"/>
            <a:ext cx="2133600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9617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872" y="0"/>
            <a:ext cx="1655064" cy="3648456"/>
          </a:xfrm>
          <a:prstGeom prst="rect">
            <a:avLst/>
          </a:prstGeom>
        </p:spPr>
      </p:pic>
      <p:pic>
        <p:nvPicPr>
          <p:cNvPr id="7" name="Picture 6" descr="11137145_909518599091799_4256196835701063997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832" y="0"/>
            <a:ext cx="4392168" cy="3428999"/>
          </a:xfrm>
          <a:prstGeom prst="rect">
            <a:avLst/>
          </a:prstGeom>
        </p:spPr>
      </p:pic>
      <p:pic>
        <p:nvPicPr>
          <p:cNvPr id="8" name="Picture 7" descr="17198_909492592427733_3056548418393905664_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928" y="3294126"/>
            <a:ext cx="1719072" cy="2702052"/>
          </a:xfrm>
          <a:prstGeom prst="rect">
            <a:avLst/>
          </a:prstGeom>
        </p:spPr>
      </p:pic>
      <p:pic>
        <p:nvPicPr>
          <p:cNvPr id="11" name="Content Placeholder 10" descr="10325125_868279129875242_5184618172432636941_n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0" y="4096512"/>
            <a:ext cx="3547872" cy="1899666"/>
          </a:xfrm>
        </p:spPr>
      </p:pic>
      <p:pic>
        <p:nvPicPr>
          <p:cNvPr id="14" name="Picture 13" descr="10354828_10207445309717136_8168034554482826834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778508"/>
            <a:ext cx="3212592" cy="2551176"/>
          </a:xfrm>
          <a:prstGeom prst="rect">
            <a:avLst/>
          </a:prstGeom>
        </p:spPr>
      </p:pic>
      <p:pic>
        <p:nvPicPr>
          <p:cNvPr id="16" name="Picture 15" descr="10430047_896221153754877_8801234979815315830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74520" cy="1778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48138"/>
          </a:xfrm>
        </p:spPr>
        <p:txBody>
          <a:bodyPr/>
          <a:lstStyle/>
          <a:p>
            <a:r>
              <a:rPr lang="en-US" b="1" dirty="0" smtClean="0"/>
              <a:t>HAVE PASSION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3000"/>
          </a:blip>
          <a:stretch>
            <a:fillRect/>
          </a:stretch>
        </p:blipFill>
        <p:spPr>
          <a:xfrm>
            <a:off x="1847089" y="466344"/>
            <a:ext cx="5385816" cy="51480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Passion = Fuel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the person who first inspired your passion.</a:t>
            </a:r>
          </a:p>
          <a:p>
            <a:r>
              <a:rPr lang="en-US" sz="4800" dirty="0" smtClean="0"/>
              <a:t>Re-experience the Ordeal</a:t>
            </a:r>
            <a:endParaRPr lang="en-US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HAVE 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“The act or power of imagination” and as “a mode of seeing or conceiving”.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99846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8992"/>
          </a:xfrm>
        </p:spPr>
        <p:txBody>
          <a:bodyPr/>
          <a:lstStyle/>
          <a:p>
            <a:r>
              <a:rPr lang="en-US" dirty="0" smtClean="0"/>
              <a:t>Your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8992"/>
            <a:ext cx="8229600" cy="5047171"/>
          </a:xfrm>
        </p:spPr>
        <p:txBody>
          <a:bodyPr>
            <a:normAutofit/>
          </a:bodyPr>
          <a:lstStyle/>
          <a:p>
            <a:r>
              <a:rPr lang="en-US" dirty="0" smtClean="0"/>
              <a:t>Now chart your course.  Draw your map.  Dictate your vision.</a:t>
            </a:r>
          </a:p>
          <a:p>
            <a:r>
              <a:rPr lang="en-US" dirty="0" smtClean="0"/>
              <a:t>Make a list of 10 things that you want to do, see, or experience as a member of the OA. </a:t>
            </a:r>
          </a:p>
          <a:p>
            <a:r>
              <a:rPr lang="en-US" dirty="0" smtClean="0"/>
              <a:t>This is your OA bucket list.  This is your vision.  This is your roadmap.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44000"/>
          </a:blip>
          <a:stretch>
            <a:fillRect/>
          </a:stretch>
        </p:blipFill>
        <p:spPr>
          <a:xfrm>
            <a:off x="0" y="0"/>
            <a:ext cx="9144000" cy="5915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915025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Membership in the Order of the Arrow is not based on what you have done, but what you are expected to do in the future.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The future begins right now – right here.</a:t>
            </a:r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It Starts With Us!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Training Resources and More Information Visit: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http://training.oa-bsa.org/noac2015</a:t>
            </a:r>
          </a:p>
        </p:txBody>
      </p:sp>
    </p:spTree>
    <p:extLst>
      <p:ext uri="{BB962C8B-B14F-4D97-AF65-F5344CB8AC3E}">
        <p14:creationId xmlns:p14="http://schemas.microsoft.com/office/powerpoint/2010/main" val="427812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9837"/>
          </a:xfrm>
        </p:spPr>
        <p:txBody>
          <a:bodyPr>
            <a:no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628302"/>
            <a:ext cx="9722533" cy="877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Explain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each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Arrowman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charts his own path beyond Ordeal.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Demonstrate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the journeys individual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Arrowmen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take may have different routes, stops, and destinations but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all involve a search for the arrow.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Guide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Arrowmen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outlining and developing a journey of self discovery and search for the arrow.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Enable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Arrowmen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begin their own journey, leaving a legacy along the way, helping to define the next 100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years of the Order of the Arrow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YOUR JOURNEY IS JUST BEGINNING</a:t>
            </a:r>
            <a:endParaRPr lang="en-US" dirty="0"/>
          </a:p>
        </p:txBody>
      </p:sp>
      <p:pic>
        <p:nvPicPr>
          <p:cNvPr id="4" name="Content Placeholder 3" descr="tr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3744" y="1417639"/>
            <a:ext cx="3376512" cy="437965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15066"/>
          </a:xfrm>
        </p:spPr>
        <p:txBody>
          <a:bodyPr>
            <a:normAutofit/>
          </a:bodyPr>
          <a:lstStyle/>
          <a:p>
            <a:r>
              <a:rPr lang="en-US" b="1" dirty="0" smtClean="0"/>
              <a:t>THE ORDER’S  HISTORY IS MADE UP OF OUR INDIVIDUAL JOURNEYS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wn_ma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0" y="3013314"/>
            <a:ext cx="1536192" cy="1636044"/>
          </a:xfrm>
          <a:prstGeom prst="rect">
            <a:avLst/>
          </a:prstGeom>
        </p:spPr>
      </p:pic>
      <p:pic>
        <p:nvPicPr>
          <p:cNvPr id="12" name="Picture 11" descr="OA_Trail_Cr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637" y="-465611"/>
            <a:ext cx="4742687" cy="3557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8017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10155650_10152010031536167_831998654649346465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0135"/>
            <a:ext cx="4416553" cy="3044381"/>
          </a:xfrm>
          <a:prstGeom prst="rect">
            <a:avLst/>
          </a:prstGeom>
        </p:spPr>
      </p:pic>
      <p:pic>
        <p:nvPicPr>
          <p:cNvPr id="5" name="Picture 4" descr="chiefs_300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270522" cy="2270522"/>
          </a:xfrm>
          <a:prstGeom prst="rect">
            <a:avLst/>
          </a:prstGeom>
        </p:spPr>
      </p:pic>
      <p:pic>
        <p:nvPicPr>
          <p:cNvPr id="6" name="Picture 5" descr="Image-496 Tom McBride cop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971" y="3831336"/>
            <a:ext cx="2363030" cy="2130552"/>
          </a:xfrm>
          <a:prstGeom prst="rect">
            <a:avLst/>
          </a:prstGeom>
        </p:spPr>
      </p:pic>
      <p:pic>
        <p:nvPicPr>
          <p:cNvPr id="7" name="Picture 6" descr="c442174596c939ab0dcd567aff0c733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8376" y="3968496"/>
            <a:ext cx="1905000" cy="2011680"/>
          </a:xfrm>
          <a:prstGeom prst="rect">
            <a:avLst/>
          </a:prstGeom>
        </p:spPr>
      </p:pic>
      <p:pic>
        <p:nvPicPr>
          <p:cNvPr id="8" name="Picture 7" descr="Live-From-Dallas-Natinal-Chief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376" y="0"/>
            <a:ext cx="4230624" cy="2379726"/>
          </a:xfrm>
          <a:prstGeom prst="rect">
            <a:avLst/>
          </a:prstGeom>
        </p:spPr>
      </p:pic>
      <p:pic>
        <p:nvPicPr>
          <p:cNvPr id="9" name="Picture 8" descr="Passing-the-bonnet-1979-NOAC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5200" y="1"/>
            <a:ext cx="2946327" cy="2379725"/>
          </a:xfrm>
          <a:prstGeom prst="rect">
            <a:avLst/>
          </a:prstGeom>
        </p:spPr>
      </p:pic>
      <p:pic>
        <p:nvPicPr>
          <p:cNvPr id="10" name="Picture 9" descr="10356774_10153145205733834_2185431835399668517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3831336"/>
            <a:ext cx="3248516" cy="2148839"/>
          </a:xfrm>
          <a:prstGeom prst="rect">
            <a:avLst/>
          </a:prstGeom>
        </p:spPr>
      </p:pic>
      <p:pic>
        <p:nvPicPr>
          <p:cNvPr id="11" name="Picture 10" descr="oa_otena_book_ceremonyordeal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6553" y="1244697"/>
            <a:ext cx="2619527" cy="2723799"/>
          </a:xfrm>
          <a:prstGeom prst="rect">
            <a:avLst/>
          </a:prstGeom>
        </p:spPr>
      </p:pic>
      <p:pic>
        <p:nvPicPr>
          <p:cNvPr id="13" name="Picture 12" descr="sc_0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91526" y="2379726"/>
            <a:ext cx="2287591" cy="1451610"/>
          </a:xfrm>
          <a:prstGeom prst="rect">
            <a:avLst/>
          </a:prstGeom>
        </p:spPr>
      </p:pic>
      <p:pic>
        <p:nvPicPr>
          <p:cNvPr id="14" name="Picture 13" descr="oa_otena_oaconference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13375" y="3968496"/>
            <a:ext cx="1867595" cy="20116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00082"/>
          </a:xfrm>
        </p:spPr>
        <p:txBody>
          <a:bodyPr/>
          <a:lstStyle/>
          <a:p>
            <a:r>
              <a:rPr lang="en-US" b="1" dirty="0" smtClean="0"/>
              <a:t>TAKING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599846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92106"/>
          </a:xfrm>
        </p:spPr>
        <p:txBody>
          <a:bodyPr>
            <a:normAutofit/>
          </a:bodyPr>
          <a:lstStyle/>
          <a:p>
            <a:r>
              <a:rPr lang="en-US" b="1" dirty="0" smtClean="0"/>
              <a:t>YOU DON’T NEED A DRIVER’S LICENSE TO TAKE THE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682"/>
          </a:xfrm>
        </p:spPr>
        <p:txBody>
          <a:bodyPr>
            <a:normAutofit/>
          </a:bodyPr>
          <a:lstStyle/>
          <a:p>
            <a:r>
              <a:rPr lang="en-US" b="1" dirty="0" smtClean="0"/>
              <a:t>STOPS, ROUTES, SIDE TRIPS,SWITCHBACKS,  REST AREAS ALONG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AC_Powerpoint_Blu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NOAC_Powerpoint_Blue (1)</Template>
  <TotalTime>180</TotalTime>
  <Words>274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NOAC_Powerpoint_Blue (1)</vt:lpstr>
      <vt:lpstr>PowerPoint Presentation</vt:lpstr>
      <vt:lpstr>Objectives</vt:lpstr>
      <vt:lpstr>YOUR JOURNEY IS JUST BEGINNING</vt:lpstr>
      <vt:lpstr>THE ORDER’S  HISTORY IS MADE UP OF OUR INDIVIDUAL JOURNEYS </vt:lpstr>
      <vt:lpstr>PowerPoint Presentation</vt:lpstr>
      <vt:lpstr>TAKING THE WHEEL</vt:lpstr>
      <vt:lpstr>PowerPoint Presentation</vt:lpstr>
      <vt:lpstr>YOU DON’T NEED A DRIVER’S LICENSE TO TAKE THE WHEEL</vt:lpstr>
      <vt:lpstr>STOPS, ROUTES, SIDE TRIPS,SWITCHBACKS,  REST AREAS ALONG THE WAY</vt:lpstr>
      <vt:lpstr>PowerPoint Presentation</vt:lpstr>
      <vt:lpstr>HAVE PASSION</vt:lpstr>
      <vt:lpstr>Passion = Fuel</vt:lpstr>
      <vt:lpstr>HAVE A VISION</vt:lpstr>
      <vt:lpstr>PowerPoint Presentation</vt:lpstr>
      <vt:lpstr>Your Vision</vt:lpstr>
      <vt:lpstr>PowerPoint Presentation</vt:lpstr>
      <vt:lpstr>For Training Resources and More Information Visit: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Public Defender</dc:creator>
  <cp:lastModifiedBy>Jake Torpey</cp:lastModifiedBy>
  <cp:revision>18</cp:revision>
  <dcterms:created xsi:type="dcterms:W3CDTF">2015-06-02T20:43:47Z</dcterms:created>
  <dcterms:modified xsi:type="dcterms:W3CDTF">2015-07-13T15:57:52Z</dcterms:modified>
</cp:coreProperties>
</file>