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Youth v. Adult Roles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Work with an Adviser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9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and Advisers: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What qualities do you think a good youth leader or adult adviser partnership possesses?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63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Guiding principles: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Think like a youth.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We’ve all been youth but not everyone has been an adult.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67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Why are we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3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As Scouting’s National Honor Society, our purpose is </a:t>
            </a:r>
            <a:r>
              <a:rPr lang="en-US" dirty="0" smtClean="0"/>
              <a:t>to</a:t>
            </a:r>
            <a:r>
              <a:rPr lang="en-US" dirty="0"/>
              <a:t>: </a:t>
            </a:r>
          </a:p>
          <a:p>
            <a:r>
              <a:rPr lang="en-US" dirty="0"/>
              <a:t>Recognize those who best exemplify the Scout Oath and </a:t>
            </a:r>
            <a:r>
              <a:rPr lang="en-US" dirty="0" smtClean="0"/>
              <a:t>Law </a:t>
            </a:r>
            <a:r>
              <a:rPr lang="en-US" dirty="0"/>
              <a:t>in their daily lives and through that </a:t>
            </a:r>
            <a:r>
              <a:rPr lang="en-US" dirty="0" smtClean="0"/>
              <a:t>recognition </a:t>
            </a:r>
            <a:r>
              <a:rPr lang="en-US" dirty="0"/>
              <a:t>cause others to conduct themselves in a way </a:t>
            </a:r>
            <a:r>
              <a:rPr lang="en-US" dirty="0" smtClean="0"/>
              <a:t>that </a:t>
            </a:r>
            <a:r>
              <a:rPr lang="en-US" dirty="0"/>
              <a:t>warrants similar recognition. </a:t>
            </a:r>
          </a:p>
          <a:p>
            <a:r>
              <a:rPr lang="en-US" dirty="0" smtClean="0"/>
              <a:t>Promote </a:t>
            </a:r>
            <a:r>
              <a:rPr lang="en-US" dirty="0"/>
              <a:t>camping, responsible outdoor adventure and </a:t>
            </a:r>
            <a:r>
              <a:rPr lang="en-US" dirty="0" smtClean="0"/>
              <a:t>environmental </a:t>
            </a:r>
            <a:r>
              <a:rPr lang="en-US" dirty="0"/>
              <a:t>stewardship as essential </a:t>
            </a:r>
            <a:r>
              <a:rPr lang="en-US" dirty="0" smtClean="0"/>
              <a:t>components </a:t>
            </a:r>
            <a:r>
              <a:rPr lang="en-US" dirty="0"/>
              <a:t>of every Scout’s experience, in the unit, </a:t>
            </a:r>
            <a:r>
              <a:rPr lang="en-US" dirty="0" smtClean="0"/>
              <a:t>year-round</a:t>
            </a:r>
            <a:r>
              <a:rPr lang="en-US" dirty="0"/>
              <a:t>, and in summer camp. </a:t>
            </a:r>
          </a:p>
          <a:p>
            <a:r>
              <a:rPr lang="en-US" dirty="0" smtClean="0"/>
              <a:t>Develop </a:t>
            </a:r>
            <a:r>
              <a:rPr lang="en-US" dirty="0"/>
              <a:t>leaders with the willingness, character, </a:t>
            </a:r>
            <a:r>
              <a:rPr lang="en-US" dirty="0" smtClean="0"/>
              <a:t>spirit</a:t>
            </a:r>
            <a:r>
              <a:rPr lang="en-US" dirty="0"/>
              <a:t>, and ability to advance the activities of their </a:t>
            </a:r>
            <a:r>
              <a:rPr lang="en-US" dirty="0" smtClean="0"/>
              <a:t>unit</a:t>
            </a:r>
            <a:r>
              <a:rPr lang="en-US" dirty="0"/>
              <a:t>, our Brotherhood, Scouting and ultimately our </a:t>
            </a:r>
            <a:r>
              <a:rPr lang="en-US" dirty="0" smtClean="0"/>
              <a:t>nation</a:t>
            </a:r>
            <a:r>
              <a:rPr lang="en-US" dirty="0"/>
              <a:t>. </a:t>
            </a:r>
          </a:p>
          <a:p>
            <a:r>
              <a:rPr lang="en-US" dirty="0" smtClean="0"/>
              <a:t>Crystalize </a:t>
            </a:r>
            <a:r>
              <a:rPr lang="en-US" dirty="0"/>
              <a:t>the Scout habit of helpfulness into a </a:t>
            </a:r>
            <a:r>
              <a:rPr lang="en-US" dirty="0" smtClean="0"/>
              <a:t>life purpose </a:t>
            </a:r>
            <a:r>
              <a:rPr lang="en-US" dirty="0"/>
              <a:t>of leadership in cheerful service to </a:t>
            </a:r>
            <a:r>
              <a:rPr lang="en-US" dirty="0" smtClean="0"/>
              <a:t>others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6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of the Lodge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mission of the Lodge is to achieve the purpose of </a:t>
            </a:r>
            <a:r>
              <a:rPr lang="en-US" dirty="0" smtClean="0"/>
              <a:t>the </a:t>
            </a:r>
            <a:r>
              <a:rPr lang="en-US" dirty="0"/>
              <a:t>Order of the Arrow as an integral </a:t>
            </a:r>
            <a:r>
              <a:rPr lang="en-US" dirty="0" smtClean="0"/>
              <a:t>part </a:t>
            </a:r>
            <a:r>
              <a:rPr lang="en-US" dirty="0"/>
              <a:t>of the Boy Scouts of America in the council through </a:t>
            </a:r>
            <a:r>
              <a:rPr lang="en-US" dirty="0" smtClean="0"/>
              <a:t>positive </a:t>
            </a:r>
            <a:r>
              <a:rPr lang="en-US" dirty="0"/>
              <a:t>youth leadership under the </a:t>
            </a:r>
            <a:r>
              <a:rPr lang="en-US" dirty="0" smtClean="0"/>
              <a:t>guidance </a:t>
            </a:r>
            <a:r>
              <a:rPr lang="en-US" dirty="0"/>
              <a:t>of selected capable </a:t>
            </a:r>
            <a:r>
              <a:rPr lang="en-US" dirty="0" smtClean="0"/>
              <a:t>adults.”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8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Why are we here as an Order?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6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Ceremonies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Lodge and Chapter Leadership</a:t>
            </a:r>
          </a:p>
          <a:p>
            <a:r>
              <a:rPr lang="en-US" dirty="0" smtClean="0"/>
              <a:t>Publications</a:t>
            </a:r>
          </a:p>
          <a:p>
            <a:r>
              <a:rPr lang="en-US" dirty="0" smtClean="0"/>
              <a:t>NLS/NLATS/NOAC</a:t>
            </a:r>
          </a:p>
          <a:p>
            <a:r>
              <a:rPr lang="en-US" dirty="0" smtClean="0"/>
              <a:t>Community Service</a:t>
            </a:r>
          </a:p>
          <a:p>
            <a:r>
              <a:rPr lang="en-US" dirty="0" smtClean="0"/>
              <a:t>Lodge Committees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7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v. Adult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have advisers when this is a youth-run organization?</a:t>
            </a:r>
          </a:p>
          <a:p>
            <a:endParaRPr lang="en-US" dirty="0"/>
          </a:p>
          <a:p>
            <a:r>
              <a:rPr lang="en-US" dirty="0" smtClean="0"/>
              <a:t>What are the </a:t>
            </a:r>
            <a:r>
              <a:rPr lang="en-US" dirty="0" err="1" smtClean="0"/>
              <a:t>the</a:t>
            </a:r>
            <a:r>
              <a:rPr lang="en-US" dirty="0" smtClean="0"/>
              <a:t> jobs of youth leadership in OA?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as Positive Role Models</a:t>
            </a:r>
          </a:p>
          <a:p>
            <a:r>
              <a:rPr lang="en-US" dirty="0" smtClean="0"/>
              <a:t>Set the Example of Core Values</a:t>
            </a:r>
          </a:p>
          <a:p>
            <a:r>
              <a:rPr lang="en-US" dirty="0" smtClean="0"/>
              <a:t>Teach Effective Communication</a:t>
            </a:r>
          </a:p>
          <a:p>
            <a:r>
              <a:rPr lang="en-US" dirty="0" smtClean="0"/>
              <a:t>Mentor Through Example</a:t>
            </a:r>
          </a:p>
          <a:p>
            <a:r>
              <a:rPr lang="en-US" dirty="0" smtClean="0"/>
              <a:t>Help Set Expectations</a:t>
            </a:r>
          </a:p>
          <a:p>
            <a:r>
              <a:rPr lang="en-US" dirty="0" smtClean="0"/>
              <a:t>Provide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9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as Positive Role Models</a:t>
            </a:r>
          </a:p>
          <a:p>
            <a:r>
              <a:rPr lang="en-US" dirty="0" smtClean="0"/>
              <a:t>Execute the Lodge Agenda</a:t>
            </a:r>
          </a:p>
          <a:p>
            <a:r>
              <a:rPr lang="en-US" dirty="0" smtClean="0"/>
              <a:t>Communicate with Advisers</a:t>
            </a:r>
          </a:p>
          <a:p>
            <a:r>
              <a:rPr lang="en-US" dirty="0" smtClean="0"/>
              <a:t>Provide Ideas and Feedback</a:t>
            </a:r>
          </a:p>
          <a:p>
            <a:r>
              <a:rPr lang="en-US" dirty="0" smtClean="0"/>
              <a:t>Enthusiasm and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422900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11</TotalTime>
  <Words>332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NOAC_Powerpoint_Blue</vt:lpstr>
      <vt:lpstr>Youth v. Adult Roles</vt:lpstr>
      <vt:lpstr>PowerPoint Presentation</vt:lpstr>
      <vt:lpstr>Purpose of the Order</vt:lpstr>
      <vt:lpstr>Mission of the Lodge</vt:lpstr>
      <vt:lpstr>PowerPoint Presentation</vt:lpstr>
      <vt:lpstr>Toolbox</vt:lpstr>
      <vt:lpstr>Youth v. Adult Roles</vt:lpstr>
      <vt:lpstr>Advisers:</vt:lpstr>
      <vt:lpstr>Youth:</vt:lpstr>
      <vt:lpstr>Youth and Advisers:</vt:lpstr>
      <vt:lpstr>Dealing with Problems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Raine</dc:creator>
  <cp:lastModifiedBy>Jake Torpey</cp:lastModifiedBy>
  <cp:revision>4</cp:revision>
  <dcterms:created xsi:type="dcterms:W3CDTF">2015-07-08T04:58:46Z</dcterms:created>
  <dcterms:modified xsi:type="dcterms:W3CDTF">2015-07-13T15:38:13Z</dcterms:modified>
</cp:coreProperties>
</file>