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2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3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5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6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4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5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 w/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98" y="449296"/>
            <a:ext cx="6990603" cy="6003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09683" y="1726061"/>
            <a:ext cx="8335355" cy="3164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-172686" y="5029200"/>
            <a:ext cx="6740694" cy="817978"/>
          </a:xfrm>
          <a:prstGeom prst="roundRect">
            <a:avLst>
              <a:gd name="adj" fmla="val 14266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548640" tIns="45720" rIns="91440" bIns="45720" rtlCol="0" anchor="ctr" anchorCtr="0">
            <a:normAutofit/>
          </a:bodyPr>
          <a:lstStyle>
            <a:lvl1pPr>
              <a:buNone/>
              <a:defRPr lang="en-US" sz="1800" dirty="0" smtClean="0"/>
            </a:lvl1pPr>
          </a:lstStyle>
          <a:p>
            <a:pPr marL="196850" lvl="0" indent="0"/>
            <a:r>
              <a:rPr lang="en-US" dirty="0" smtClean="0"/>
              <a:t>Click to add main point. Remove if not needed. </a:t>
            </a:r>
          </a:p>
        </p:txBody>
      </p:sp>
      <p:sp>
        <p:nvSpPr>
          <p:cNvPr id="15" name="Rectangle 14"/>
          <p:cNvSpPr/>
          <p:nvPr/>
        </p:nvSpPr>
        <p:spPr bwMode="black">
          <a:xfrm>
            <a:off x="404817" y="1028701"/>
            <a:ext cx="7215184" cy="45719"/>
          </a:xfrm>
          <a:prstGeom prst="rect">
            <a:avLst/>
          </a:prstGeom>
          <a:solidFill>
            <a:srgbClr val="A7BAC8">
              <a:lumMod val="60000"/>
              <a:lumOff val="4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4816" y="1054100"/>
            <a:ext cx="6986585" cy="4572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18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eScouting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Your Site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838759"/>
            <a:ext cx="2552700" cy="2178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they do:</a:t>
            </a:r>
          </a:p>
          <a:p>
            <a:pPr lvl="1"/>
            <a:r>
              <a:rPr lang="en-US" dirty="0" smtClean="0"/>
              <a:t>Take lots of photos and video</a:t>
            </a:r>
          </a:p>
          <a:p>
            <a:pPr lvl="1"/>
            <a:r>
              <a:rPr lang="en-US" dirty="0" smtClean="0"/>
              <a:t>Share their collections</a:t>
            </a:r>
          </a:p>
          <a:p>
            <a:pPr lvl="1"/>
            <a:r>
              <a:rPr lang="en-US" dirty="0" smtClean="0"/>
              <a:t>Plan events</a:t>
            </a:r>
          </a:p>
          <a:p>
            <a:pPr lvl="1"/>
            <a:r>
              <a:rPr lang="en-US" dirty="0" smtClean="0"/>
              <a:t>Lodge historians</a:t>
            </a:r>
          </a:p>
          <a:p>
            <a:pPr lvl="1"/>
            <a:r>
              <a:rPr lang="en-US" dirty="0" smtClean="0"/>
              <a:t>Take notes at meetings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16878"/>
            <a:ext cx="4038600" cy="26498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to ask:</a:t>
            </a:r>
          </a:p>
          <a:p>
            <a:pPr lvl="1"/>
            <a:r>
              <a:rPr lang="en-US" dirty="0" smtClean="0"/>
              <a:t>Admire the hard work they put into what they do</a:t>
            </a:r>
          </a:p>
          <a:p>
            <a:pPr lvl="1"/>
            <a:r>
              <a:rPr lang="en-US" dirty="0" smtClean="0"/>
              <a:t>Let them know you would like to help them share what they do with more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853" y="503490"/>
            <a:ext cx="3354947" cy="2925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Promoters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they do:</a:t>
            </a:r>
          </a:p>
          <a:p>
            <a:pPr lvl="1"/>
            <a:r>
              <a:rPr lang="en-US" dirty="0" smtClean="0"/>
              <a:t>Extend the reach of posts</a:t>
            </a:r>
          </a:p>
          <a:p>
            <a:pPr lvl="1"/>
            <a:r>
              <a:rPr lang="en-US" dirty="0" smtClean="0"/>
              <a:t>Be enthusiastic</a:t>
            </a:r>
          </a:p>
          <a:p>
            <a:pPr lvl="1"/>
            <a:r>
              <a:rPr lang="en-US" dirty="0" smtClean="0"/>
              <a:t>Consistently re-post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429002"/>
            <a:ext cx="4038600" cy="23407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to ask</a:t>
            </a:r>
          </a:p>
          <a:p>
            <a:pPr lvl="1"/>
            <a:r>
              <a:rPr lang="en-US" dirty="0" smtClean="0"/>
              <a:t>Let them know how well liked and respected they are</a:t>
            </a:r>
          </a:p>
          <a:p>
            <a:pPr lvl="1"/>
            <a:r>
              <a:rPr lang="en-US" dirty="0" smtClean="0"/>
              <a:t>Emphasize how important they are to getting the word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8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takes a diverse set of skills and personalities to develop a successful web </a:t>
            </a:r>
            <a:r>
              <a:rPr lang="en-US" dirty="0" err="1" smtClean="0"/>
              <a:t>pressence</a:t>
            </a:r>
            <a:endParaRPr lang="en-US" dirty="0" smtClean="0"/>
          </a:p>
          <a:p>
            <a:r>
              <a:rPr lang="en-US" dirty="0" smtClean="0"/>
              <a:t>Ask someone in your lodge to help</a:t>
            </a:r>
          </a:p>
          <a:p>
            <a:r>
              <a:rPr lang="en-US" dirty="0" smtClean="0"/>
              <a:t>Get them to ask someone they know to help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Share your ideas for improving your lodge website.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will you help your lodge website?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2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Training Resources and More Information Visit: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http://training.oa-bsa.org/noac2015</a:t>
            </a:r>
          </a:p>
        </p:txBody>
      </p:sp>
    </p:spTree>
    <p:extLst>
      <p:ext uri="{BB962C8B-B14F-4D97-AF65-F5344CB8AC3E}">
        <p14:creationId xmlns:p14="http://schemas.microsoft.com/office/powerpoint/2010/main" val="427812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What do you want a website to do for you?</a:t>
            </a:r>
          </a:p>
          <a:p>
            <a:r>
              <a:rPr lang="en-US" smtClean="0"/>
              <a:t>What do you look for on a website?</a:t>
            </a:r>
          </a:p>
          <a:p>
            <a:r>
              <a:rPr lang="en-US" smtClean="0"/>
              <a:t>How do you find web content?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0407" y="5021035"/>
            <a:ext cx="6740694" cy="817978"/>
          </a:xfrm>
        </p:spPr>
        <p:txBody>
          <a:bodyPr/>
          <a:lstStyle/>
          <a:p>
            <a:r>
              <a:rPr lang="en-US" smtClean="0"/>
              <a:t>Discuss what you look for in a website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 website is a vital communication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0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website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4536583" cy="4525963"/>
          </a:xfrm>
        </p:spPr>
        <p:txBody>
          <a:bodyPr/>
          <a:lstStyle/>
          <a:p>
            <a:r>
              <a:rPr lang="en-US" dirty="0" smtClean="0"/>
              <a:t>Contact information</a:t>
            </a:r>
          </a:p>
          <a:p>
            <a:r>
              <a:rPr lang="en-US" dirty="0" smtClean="0"/>
              <a:t>Calendar of events</a:t>
            </a:r>
          </a:p>
          <a:p>
            <a:r>
              <a:rPr lang="en-US" dirty="0" smtClean="0"/>
              <a:t>News</a:t>
            </a:r>
          </a:p>
          <a:p>
            <a:r>
              <a:rPr lang="en-US" dirty="0" smtClean="0"/>
              <a:t>Promotion</a:t>
            </a:r>
          </a:p>
          <a:p>
            <a:r>
              <a:rPr lang="en-US" dirty="0" smtClean="0"/>
              <a:t>Connect with national and section sites</a:t>
            </a:r>
          </a:p>
          <a:p>
            <a:r>
              <a:rPr lang="en-US" dirty="0" smtClean="0"/>
              <a:t>Two way connection with social media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41" y="2196979"/>
            <a:ext cx="3748958" cy="333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successful site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443" y="1417636"/>
            <a:ext cx="2307420" cy="4525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44" y="1417638"/>
            <a:ext cx="123435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it take to get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Web hosting</a:t>
            </a:r>
          </a:p>
          <a:p>
            <a:r>
              <a:rPr lang="en-US" dirty="0" smtClean="0"/>
              <a:t>Domain name registration</a:t>
            </a:r>
          </a:p>
          <a:p>
            <a:r>
              <a:rPr lang="en-US" dirty="0" smtClean="0"/>
              <a:t>HTML / PHP / Perl / Python / JavaScript / CSS / RSS / APIs</a:t>
            </a:r>
          </a:p>
          <a:p>
            <a:r>
              <a:rPr lang="en-US" dirty="0" smtClean="0"/>
              <a:t>Photographer</a:t>
            </a:r>
          </a:p>
          <a:p>
            <a:r>
              <a:rPr lang="en-US" dirty="0" smtClean="0"/>
              <a:t>Videographer</a:t>
            </a:r>
          </a:p>
          <a:p>
            <a:r>
              <a:rPr lang="en-US" dirty="0" smtClean="0"/>
              <a:t>Digital editing</a:t>
            </a:r>
          </a:p>
          <a:p>
            <a:r>
              <a:rPr lang="en-US" dirty="0" smtClean="0"/>
              <a:t>Copy writer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Social media management</a:t>
            </a:r>
          </a:p>
          <a:p>
            <a:r>
              <a:rPr lang="en-US" dirty="0" smtClean="0"/>
              <a:t>Large number of followers</a:t>
            </a:r>
          </a:p>
          <a:p>
            <a:r>
              <a:rPr lang="en-US" dirty="0" smtClean="0"/>
              <a:t>Knowledge of scouting, the OA, and lodge history</a:t>
            </a:r>
          </a:p>
          <a:p>
            <a:r>
              <a:rPr lang="en-US" dirty="0" smtClean="0"/>
              <a:t>Large collection of memorabilia</a:t>
            </a:r>
          </a:p>
          <a:p>
            <a:r>
              <a:rPr lang="en-US" dirty="0" smtClean="0"/>
              <a:t>Attend every event</a:t>
            </a:r>
          </a:p>
          <a:p>
            <a:r>
              <a:rPr lang="en-US" dirty="0" smtClean="0"/>
              <a:t>Attend every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Unicorns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will take a team effort</a:t>
            </a:r>
          </a:p>
          <a:p>
            <a:r>
              <a:rPr lang="en-US" dirty="0" smtClean="0"/>
              <a:t>People who can do even a few different tasks will be uncommon</a:t>
            </a:r>
          </a:p>
          <a:p>
            <a:r>
              <a:rPr lang="en-US" dirty="0" smtClean="0"/>
              <a:t>Someone who can do it all is as rare as a unicorn. Don’t waste your time chasing unicorns. Slice the job up into pieces volunteers will enjoy.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292" y="1417638"/>
            <a:ext cx="2914937" cy="42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6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roles should I look for?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878" y="3382828"/>
            <a:ext cx="3131923" cy="2349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" y="1180509"/>
            <a:ext cx="2508572" cy="2221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5" y="3076416"/>
            <a:ext cx="3065172" cy="2655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44" y="1180509"/>
            <a:ext cx="3081270" cy="32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7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they do:</a:t>
            </a:r>
          </a:p>
          <a:p>
            <a:pPr lvl="1"/>
            <a:r>
              <a:rPr lang="en-US" dirty="0" smtClean="0"/>
              <a:t>Run the </a:t>
            </a:r>
            <a:r>
              <a:rPr lang="en-US" dirty="0"/>
              <a:t>nuts and bolts of the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Make sure it is updated, the right plug-ins or widgets are available and </a:t>
            </a:r>
            <a:r>
              <a:rPr lang="en-US" dirty="0" smtClean="0"/>
              <a:t>configured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sure others get appropriate access to the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Help </a:t>
            </a:r>
            <a:r>
              <a:rPr lang="en-US" dirty="0"/>
              <a:t>those unfamiliar make their first few posts and be available for tech support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823695"/>
            <a:ext cx="4038600" cy="2971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to ask:</a:t>
            </a:r>
          </a:p>
          <a:p>
            <a:pPr lvl="1"/>
            <a:r>
              <a:rPr lang="en-US" dirty="0" smtClean="0"/>
              <a:t>Ask for specific tasks</a:t>
            </a:r>
          </a:p>
          <a:p>
            <a:pPr lvl="1"/>
            <a:r>
              <a:rPr lang="en-US" dirty="0" smtClean="0"/>
              <a:t>Tech is specialized. If they say no, ask what they can help with.</a:t>
            </a:r>
          </a:p>
          <a:p>
            <a:pPr lvl="1"/>
            <a:r>
              <a:rPr lang="en-US" dirty="0" smtClean="0"/>
              <a:t>Focus on how much their skills and knowledge can enable others to contribute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5" y="809760"/>
            <a:ext cx="2685245" cy="20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1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57" y="465732"/>
            <a:ext cx="2312843" cy="2086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they do:</a:t>
            </a:r>
          </a:p>
          <a:p>
            <a:pPr lvl="1"/>
            <a:r>
              <a:rPr lang="en-US" dirty="0" smtClean="0"/>
              <a:t>Aggregate </a:t>
            </a:r>
            <a:r>
              <a:rPr lang="en-US" dirty="0"/>
              <a:t>content from those not comfortable posting </a:t>
            </a:r>
            <a:r>
              <a:rPr lang="en-US" dirty="0" smtClean="0"/>
              <a:t>themselves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up to date on upcoming </a:t>
            </a:r>
            <a:r>
              <a:rPr lang="en-US" dirty="0" smtClean="0"/>
              <a:t>events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lways </a:t>
            </a:r>
            <a:r>
              <a:rPr lang="en-US" dirty="0"/>
              <a:t>have a positive </a:t>
            </a:r>
            <a:r>
              <a:rPr lang="en-US" dirty="0" smtClean="0"/>
              <a:t>attitude</a:t>
            </a:r>
          </a:p>
          <a:p>
            <a:pPr lvl="1"/>
            <a:r>
              <a:rPr lang="en-US" dirty="0" smtClean="0"/>
              <a:t>Post often</a:t>
            </a:r>
          </a:p>
          <a:p>
            <a:pPr lvl="1"/>
            <a:r>
              <a:rPr lang="en-US" dirty="0" smtClean="0"/>
              <a:t>Willing to talk to others at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2055"/>
            <a:ext cx="4038600" cy="3242255"/>
          </a:xfrm>
        </p:spPr>
        <p:txBody>
          <a:bodyPr/>
          <a:lstStyle/>
          <a:p>
            <a:r>
              <a:rPr lang="en-US" dirty="0" smtClean="0"/>
              <a:t>How to ask:</a:t>
            </a:r>
          </a:p>
          <a:p>
            <a:pPr lvl="1"/>
            <a:r>
              <a:rPr lang="en-US" dirty="0" smtClean="0"/>
              <a:t>Let them know how you admire how they connect with others</a:t>
            </a:r>
          </a:p>
          <a:p>
            <a:pPr lvl="1"/>
            <a:r>
              <a:rPr lang="en-US" dirty="0" smtClean="0"/>
              <a:t>Find what makes their posts special</a:t>
            </a:r>
          </a:p>
          <a:p>
            <a:pPr lvl="2"/>
            <a:r>
              <a:rPr lang="en-US" dirty="0" smtClean="0"/>
              <a:t>Good writing</a:t>
            </a:r>
          </a:p>
          <a:p>
            <a:pPr lvl="2"/>
            <a:r>
              <a:rPr lang="en-US" dirty="0" smtClean="0"/>
              <a:t>Great photos</a:t>
            </a:r>
          </a:p>
          <a:p>
            <a:pPr lvl="2"/>
            <a:r>
              <a:rPr lang="en-US" dirty="0" smtClean="0"/>
              <a:t>Humor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07918"/>
      </p:ext>
    </p:extLst>
  </p:cSld>
  <p:clrMapOvr>
    <a:masterClrMapping/>
  </p:clrMapOvr>
</p:sld>
</file>

<file path=ppt/theme/theme1.xml><?xml version="1.0" encoding="utf-8"?>
<a:theme xmlns:a="http://schemas.openxmlformats.org/drawingml/2006/main" name="NOAC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OAC 2015" id="{756FF69F-4572-4A3C-8A42-A34EFD1A4099}" vid="{08831117-CCFE-4BA0-9304-240EDEF212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NOAC 2015</Template>
  <TotalTime>351</TotalTime>
  <Words>498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NOAC 2015</vt:lpstr>
      <vt:lpstr>eScouting</vt:lpstr>
      <vt:lpstr>Introduction</vt:lpstr>
      <vt:lpstr>What is a website for?</vt:lpstr>
      <vt:lpstr>Example of a successful site</vt:lpstr>
      <vt:lpstr>What does it take to get there?</vt:lpstr>
      <vt:lpstr>Unicorns</vt:lpstr>
      <vt:lpstr>What roles should I look for?</vt:lpstr>
      <vt:lpstr>Technical Leads</vt:lpstr>
      <vt:lpstr>Social Media Experts</vt:lpstr>
      <vt:lpstr>Content Generators</vt:lpstr>
      <vt:lpstr>Key Promoters</vt:lpstr>
      <vt:lpstr>Summary</vt:lpstr>
      <vt:lpstr>For Training Resources and More Information Visit: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of using your site</dc:title>
  <dc:creator>Van Donley</dc:creator>
  <cp:lastModifiedBy>Jake Torpey</cp:lastModifiedBy>
  <cp:revision>22</cp:revision>
  <dcterms:created xsi:type="dcterms:W3CDTF">2015-06-27T01:02:12Z</dcterms:created>
  <dcterms:modified xsi:type="dcterms:W3CDTF">2015-07-13T16:05:46Z</dcterms:modified>
</cp:coreProperties>
</file>