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200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owerPoint Intro Slide - Light-0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68"/>
            <a:ext cx="914257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998910" y="550783"/>
            <a:ext cx="5978970" cy="2240414"/>
          </a:xfrm>
        </p:spPr>
        <p:txBody>
          <a:bodyPr>
            <a:normAutofit/>
          </a:bodyPr>
          <a:lstStyle>
            <a:lvl1pPr algn="r">
              <a:defRPr sz="4000" spc="500">
                <a:latin typeface="Futura Medium"/>
                <a:cs typeface="Futura Medium"/>
              </a:defRPr>
            </a:lvl1pPr>
          </a:lstStyle>
          <a:p>
            <a:r>
              <a:rPr lang="en-US" dirty="0" smtClean="0"/>
              <a:t>INSERT</a:t>
            </a:r>
            <a:br>
              <a:rPr lang="en-US" dirty="0" smtClean="0"/>
            </a:br>
            <a:r>
              <a:rPr lang="en-US" dirty="0" smtClean="0"/>
              <a:t>SLIDE</a:t>
            </a:r>
            <a:br>
              <a:rPr lang="en-US" dirty="0" smtClean="0"/>
            </a:br>
            <a:r>
              <a:rPr lang="en-US" dirty="0" smtClean="0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owerPoint Inside Slide - Light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68"/>
            <a:ext cx="9142571" cy="6858000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Myriad Pro"/>
                <a:cs typeface="Myriad Pro"/>
              </a:defRPr>
            </a:lvl1pPr>
            <a:lvl2pPr>
              <a:defRPr>
                <a:latin typeface="Myriad Pro"/>
                <a:cs typeface="Myriad Pro"/>
              </a:defRPr>
            </a:lvl2pPr>
            <a:lvl3pPr>
              <a:defRPr>
                <a:latin typeface="Myriad Pro"/>
                <a:cs typeface="Myriad Pro"/>
              </a:defRPr>
            </a:lvl3pPr>
            <a:lvl4pPr>
              <a:defRPr>
                <a:latin typeface="Myriad Pro"/>
                <a:cs typeface="Myriad Pro"/>
              </a:defRPr>
            </a:lvl4pPr>
            <a:lvl5pPr>
              <a:defRPr>
                <a:latin typeface="Myriad Pro"/>
                <a:cs typeface="Myriad Pro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1845780" y="274638"/>
            <a:ext cx="6841019" cy="1143000"/>
          </a:xfrm>
        </p:spPr>
        <p:txBody>
          <a:bodyPr>
            <a:noAutofit/>
          </a:bodyPr>
          <a:lstStyle>
            <a:lvl1pPr algn="l">
              <a:defRPr lang="en-US" sz="3200" kern="1200" spc="300" dirty="0" smtClean="0">
                <a:solidFill>
                  <a:schemeClr val="tx1"/>
                </a:solidFill>
                <a:latin typeface="Futura Medium"/>
                <a:ea typeface="+mj-ea"/>
                <a:cs typeface="Futura Medium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6" name="Picture 5" descr="OA 100_Full Color Totem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475" y="34427"/>
            <a:ext cx="1595309" cy="1595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PowerPoint Inside Slide - Light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68"/>
            <a:ext cx="9142571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 lang="en-US" sz="3200" kern="1200" spc="300" smtClean="0">
                <a:solidFill>
                  <a:schemeClr val="tx1"/>
                </a:solidFill>
                <a:latin typeface="Futura Medium"/>
                <a:ea typeface="+mj-ea"/>
                <a:cs typeface="Futura Medium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Myriad Pro"/>
                <a:cs typeface="Myriad Pro"/>
              </a:defRPr>
            </a:lvl1pPr>
            <a:lvl2pPr>
              <a:defRPr>
                <a:latin typeface="Myriad Pro"/>
                <a:cs typeface="Myriad Pro"/>
              </a:defRPr>
            </a:lvl2pPr>
            <a:lvl3pPr>
              <a:defRPr>
                <a:latin typeface="Myriad Pro"/>
                <a:cs typeface="Myriad Pro"/>
              </a:defRPr>
            </a:lvl3pPr>
            <a:lvl4pPr>
              <a:defRPr>
                <a:latin typeface="Myriad Pro"/>
                <a:cs typeface="Myriad Pro"/>
              </a:defRPr>
            </a:lvl4pPr>
            <a:lvl5pPr>
              <a:defRPr>
                <a:latin typeface="Myriad Pro"/>
                <a:cs typeface="Myriad Pro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owerPoint Inside Slide - Light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68"/>
            <a:ext cx="914257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45780" y="274638"/>
            <a:ext cx="6841019" cy="1143000"/>
          </a:xfrm>
        </p:spPr>
        <p:txBody>
          <a:bodyPr>
            <a:noAutofit/>
          </a:bodyPr>
          <a:lstStyle>
            <a:lvl1pPr algn="l">
              <a:defRPr lang="en-US" sz="3200" kern="1200" spc="300" dirty="0" smtClean="0">
                <a:solidFill>
                  <a:schemeClr val="tx1"/>
                </a:solidFill>
                <a:latin typeface="Futura Medium"/>
                <a:ea typeface="+mj-ea"/>
                <a:cs typeface="Futura Medium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Myriad Pro"/>
                <a:cs typeface="Myriad Pro"/>
              </a:defRPr>
            </a:lvl1pPr>
            <a:lvl2pPr>
              <a:defRPr>
                <a:latin typeface="Myriad Pro"/>
                <a:cs typeface="Myriad Pro"/>
              </a:defRPr>
            </a:lvl2pPr>
            <a:lvl3pPr>
              <a:defRPr>
                <a:latin typeface="Myriad Pro"/>
                <a:cs typeface="Myriad Pro"/>
              </a:defRPr>
            </a:lvl3pPr>
            <a:lvl4pPr>
              <a:defRPr>
                <a:latin typeface="Myriad Pro"/>
                <a:cs typeface="Myriad Pro"/>
              </a:defRPr>
            </a:lvl4pPr>
            <a:lvl5pPr>
              <a:defRPr>
                <a:latin typeface="Myriad Pro"/>
                <a:cs typeface="Myriad Pro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5" name="Picture 4" descr="OA 100_Full Color Totem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475" y="34427"/>
            <a:ext cx="1595309" cy="1595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owerPoint Inside Slide - Light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68"/>
            <a:ext cx="914257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6394464" cy="1362075"/>
          </a:xfrm>
        </p:spPr>
        <p:txBody>
          <a:bodyPr anchor="ctr"/>
          <a:lstStyle>
            <a:lvl1pPr algn="r">
              <a:defRPr lang="en-US" sz="3200" kern="1200" spc="300" smtClean="0">
                <a:solidFill>
                  <a:schemeClr val="tx1"/>
                </a:solidFill>
                <a:latin typeface="Futura Medium"/>
                <a:ea typeface="+mj-ea"/>
                <a:cs typeface="Futura Medium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ctr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  <a:latin typeface="Myriad Pro"/>
                <a:cs typeface="Myriad Pro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6" name="Picture 5" descr="OA 100_Full Color Totem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6777" y="4291810"/>
            <a:ext cx="1595309" cy="1595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owerPoint Inside Slide - Light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68"/>
            <a:ext cx="9142571" cy="685800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 userDrawn="1"/>
        </p:nvSpPr>
        <p:spPr>
          <a:xfrm>
            <a:off x="1845780" y="274638"/>
            <a:ext cx="684101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3200" kern="1200" spc="300" dirty="0" smtClean="0">
                <a:solidFill>
                  <a:schemeClr val="tx1"/>
                </a:solidFill>
                <a:latin typeface="Futura Medium"/>
                <a:ea typeface="+mj-ea"/>
                <a:cs typeface="Futura Medium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Myriad Pro"/>
                <a:cs typeface="Myriad Pro"/>
              </a:defRPr>
            </a:lvl1pPr>
            <a:lvl2pPr>
              <a:defRPr sz="2400">
                <a:latin typeface="Myriad Pro"/>
                <a:cs typeface="Myriad Pro"/>
              </a:defRPr>
            </a:lvl2pPr>
            <a:lvl3pPr>
              <a:defRPr sz="2000">
                <a:latin typeface="Myriad Pro"/>
                <a:cs typeface="Myriad Pro"/>
              </a:defRPr>
            </a:lvl3pPr>
            <a:lvl4pPr>
              <a:defRPr sz="1800">
                <a:latin typeface="Myriad Pro"/>
                <a:cs typeface="Myriad Pro"/>
              </a:defRPr>
            </a:lvl4pPr>
            <a:lvl5pPr>
              <a:defRPr sz="1800">
                <a:latin typeface="Myriad Pro"/>
                <a:cs typeface="Myriad Pro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Myriad Pro"/>
                <a:cs typeface="Myriad Pro"/>
              </a:defRPr>
            </a:lvl1pPr>
            <a:lvl2pPr>
              <a:defRPr sz="2400">
                <a:latin typeface="Myriad Pro"/>
                <a:cs typeface="Myriad Pro"/>
              </a:defRPr>
            </a:lvl2pPr>
            <a:lvl3pPr>
              <a:defRPr sz="2000">
                <a:latin typeface="Myriad Pro"/>
                <a:cs typeface="Myriad Pro"/>
              </a:defRPr>
            </a:lvl3pPr>
            <a:lvl4pPr>
              <a:defRPr sz="1800">
                <a:latin typeface="Myriad Pro"/>
                <a:cs typeface="Myriad Pro"/>
              </a:defRPr>
            </a:lvl4pPr>
            <a:lvl5pPr>
              <a:defRPr sz="1800">
                <a:latin typeface="Myriad Pro"/>
                <a:cs typeface="Myriad Pro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 descr="OA 100_Full Color Totem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475" y="34427"/>
            <a:ext cx="1595309" cy="1595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PowerPoint Inside Slide - Light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68"/>
            <a:ext cx="9142571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Myriad Pro"/>
                <a:cs typeface="Myriad Pro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Myriad Pro"/>
                <a:cs typeface="Myriad Pro"/>
              </a:defRPr>
            </a:lvl1pPr>
            <a:lvl2pPr>
              <a:defRPr sz="2000">
                <a:latin typeface="Myriad Pro"/>
                <a:cs typeface="Myriad Pro"/>
              </a:defRPr>
            </a:lvl2pPr>
            <a:lvl3pPr>
              <a:defRPr sz="1800">
                <a:latin typeface="Myriad Pro"/>
                <a:cs typeface="Myriad Pro"/>
              </a:defRPr>
            </a:lvl3pPr>
            <a:lvl4pPr>
              <a:defRPr sz="1600">
                <a:latin typeface="Myriad Pro"/>
                <a:cs typeface="Myriad Pro"/>
              </a:defRPr>
            </a:lvl4pPr>
            <a:lvl5pPr>
              <a:defRPr sz="1600">
                <a:latin typeface="Myriad Pro"/>
                <a:cs typeface="Myriad Pro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Myriad Pro"/>
                <a:cs typeface="Myriad Pro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Myriad Pro"/>
                <a:cs typeface="Myriad Pro"/>
              </a:defRPr>
            </a:lvl1pPr>
            <a:lvl2pPr>
              <a:defRPr sz="2000">
                <a:latin typeface="Myriad Pro"/>
                <a:cs typeface="Myriad Pro"/>
              </a:defRPr>
            </a:lvl2pPr>
            <a:lvl3pPr>
              <a:defRPr sz="1800">
                <a:latin typeface="Myriad Pro"/>
                <a:cs typeface="Myriad Pro"/>
              </a:defRPr>
            </a:lvl3pPr>
            <a:lvl4pPr>
              <a:defRPr sz="1600">
                <a:latin typeface="Myriad Pro"/>
                <a:cs typeface="Myriad Pro"/>
              </a:defRPr>
            </a:lvl4pPr>
            <a:lvl5pPr>
              <a:defRPr sz="1600">
                <a:latin typeface="Myriad Pro"/>
                <a:cs typeface="Myriad Pro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6126163"/>
            <a:ext cx="9144000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845780" y="274638"/>
            <a:ext cx="6841019" cy="1143000"/>
          </a:xfrm>
        </p:spPr>
        <p:txBody>
          <a:bodyPr>
            <a:noAutofit/>
          </a:bodyPr>
          <a:lstStyle>
            <a:lvl1pPr algn="l">
              <a:defRPr lang="en-US" sz="3200" kern="1200" spc="300" dirty="0" smtClean="0">
                <a:solidFill>
                  <a:schemeClr val="tx1"/>
                </a:solidFill>
                <a:latin typeface="Futura Medium"/>
                <a:ea typeface="+mj-ea"/>
                <a:cs typeface="Futura Medium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10" name="Picture 9" descr="OA 100_Full Color Totem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475" y="34427"/>
            <a:ext cx="1595309" cy="1595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owerPoint Inside Slide - Light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68"/>
            <a:ext cx="9142571" cy="6858000"/>
          </a:xfrm>
          <a:prstGeom prst="rect">
            <a:avLst/>
          </a:prstGeom>
        </p:spPr>
      </p:pic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845780" y="274638"/>
            <a:ext cx="6841019" cy="1143000"/>
          </a:xfrm>
        </p:spPr>
        <p:txBody>
          <a:bodyPr>
            <a:noAutofit/>
          </a:bodyPr>
          <a:lstStyle>
            <a:lvl1pPr algn="l">
              <a:defRPr lang="en-US" sz="3200" kern="1200" spc="300" dirty="0" smtClean="0">
                <a:solidFill>
                  <a:schemeClr val="tx1"/>
                </a:solidFill>
                <a:latin typeface="Futura Medium"/>
                <a:ea typeface="+mj-ea"/>
                <a:cs typeface="Futura Medium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5" name="Picture 4" descr="OA 100_Full Color Totem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475" y="34427"/>
            <a:ext cx="1595309" cy="1595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owerPoint Inside Slide - Light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68"/>
            <a:ext cx="91425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owerPoint Inside Slide - Light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68"/>
            <a:ext cx="914257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owerPoint Inside Slide - Light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68"/>
            <a:ext cx="914257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Myriad Pro"/>
                <a:cs typeface="Myriad Pro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Myriad Pro"/>
                <a:cs typeface="Myriad Pro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Myriad Pro"/>
                <a:cs typeface="Myriad Pro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5/12/14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CENNTENNIAL</a:t>
            </a:r>
            <a:br>
              <a:rPr lang="en-US" dirty="0" smtClean="0"/>
            </a:br>
            <a:r>
              <a:rPr lang="en-US" dirty="0" smtClean="0"/>
              <a:t>ANNIVERSARY</a:t>
            </a:r>
            <a:br>
              <a:rPr lang="en-US" dirty="0" smtClean="0"/>
            </a:br>
            <a:r>
              <a:rPr lang="en-US" dirty="0" smtClean="0"/>
              <a:t>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807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IS A </a:t>
            </a:r>
            <a:r>
              <a:rPr lang="en-US" dirty="0" smtClean="0"/>
              <a:t>TEST</a:t>
            </a:r>
            <a:br>
              <a:rPr lang="en-US" dirty="0" smtClean="0"/>
            </a:br>
            <a:r>
              <a:rPr lang="en-US" dirty="0" smtClean="0"/>
              <a:t>TWO LINES OF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 Segment 1</a:t>
            </a:r>
          </a:p>
          <a:p>
            <a:pPr lvl="1"/>
            <a:r>
              <a:rPr lang="en-US" dirty="0" smtClean="0"/>
              <a:t>Test Segment 2</a:t>
            </a:r>
          </a:p>
          <a:p>
            <a:pPr lvl="2"/>
            <a:r>
              <a:rPr lang="en-US" dirty="0" smtClean="0"/>
              <a:t>Test Segment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434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</TotalTime>
  <Words>14</Words>
  <Application>Microsoft Macintosh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Black</vt:lpstr>
      <vt:lpstr>CENNTENNIAL ANNIVERSARY TEMPLATE</vt:lpstr>
      <vt:lpstr>THIS IS A TEST TWO LINES OF TEXT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CONCLAVE TRAINING INITIATIVE</dc:title>
  <dc:creator>Alex Call</dc:creator>
  <cp:lastModifiedBy>Alex Call</cp:lastModifiedBy>
  <cp:revision>7</cp:revision>
  <dcterms:created xsi:type="dcterms:W3CDTF">2014-05-11T20:13:13Z</dcterms:created>
  <dcterms:modified xsi:type="dcterms:W3CDTF">2014-05-12T20:27:07Z</dcterms:modified>
</cp:coreProperties>
</file>