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Ubuntu" panose="020B050403060203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683"/>
    <p:restoredTop sz="94676"/>
  </p:normalViewPr>
  <p:slideViewPr>
    <p:cSldViewPr snapToGrid="0" snapToObjects="1">
      <p:cViewPr>
        <p:scale>
          <a:sx n="90" d="100"/>
          <a:sy n="90" d="100"/>
        </p:scale>
        <p:origin x="31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ctr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4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>
            <a:cxnSpLocks/>
          </p:cNvCxnSpPr>
          <p:nvPr/>
        </p:nvCxnSpPr>
        <p:spPr>
          <a:xfrm flipV="1">
            <a:off x="4577941" y="1397434"/>
            <a:ext cx="0" cy="497762"/>
          </a:xfrm>
          <a:prstGeom prst="straightConnector1">
            <a:avLst/>
          </a:prstGeom>
          <a:noFill/>
          <a:ln w="9525" cap="flat" cmpd="sng">
            <a:solidFill>
              <a:srgbClr val="20202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6" name="Google Shape;56;p13"/>
          <p:cNvSpPr/>
          <p:nvPr/>
        </p:nvSpPr>
        <p:spPr>
          <a:xfrm>
            <a:off x="-125" y="-1"/>
            <a:ext cx="9144000" cy="654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0" y="0"/>
            <a:ext cx="9144000" cy="644100"/>
          </a:xfrm>
          <a:prstGeom prst="rect">
            <a:avLst/>
          </a:prstGeom>
          <a:solidFill>
            <a:srgbClr val="E3183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lang="en-US" sz="1800" b="1" dirty="0">
                <a:solidFill>
                  <a:srgbClr val="FFFFFF"/>
                </a:solidFill>
                <a:latin typeface="Ubuntu"/>
                <a:ea typeface="Ubuntu"/>
                <a:cs typeface="Ubuntu"/>
                <a:sym typeface="Ubuntu"/>
              </a:rPr>
              <a:t>Section Conclave</a:t>
            </a:r>
            <a:endParaRPr dirty="0">
              <a:latin typeface="Ubuntu"/>
              <a:ea typeface="Ubuntu"/>
              <a:cs typeface="Ubuntu"/>
              <a:sym typeface="Ubunt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lang="en-US" sz="1600" dirty="0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rPr>
              <a:t>ORGANIZATIONAL CHART</a:t>
            </a:r>
            <a:endParaRPr sz="1600" i="0" u="none" strike="noStrike" cap="none" dirty="0">
              <a:solidFill>
                <a:schemeClr val="lt1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894616" y="787083"/>
            <a:ext cx="1671600" cy="1004948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1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_____________________</a:t>
            </a:r>
            <a:endParaRPr sz="300" b="0" i="0" u="none" strike="noStrike" cap="none" dirty="0">
              <a:solidFill>
                <a:srgbClr val="0432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800" i="0" u="none" strike="noStrike" cap="none" dirty="0">
                <a:solidFill>
                  <a:srgbClr val="FF0000"/>
                </a:solidFill>
                <a:latin typeface="Ubuntu"/>
                <a:ea typeface="Ubuntu"/>
                <a:cs typeface="Ubuntu"/>
                <a:sym typeface="Ubuntu"/>
              </a:rPr>
              <a:t>Yout</a:t>
            </a:r>
            <a:r>
              <a:rPr lang="en-US" sz="800" dirty="0">
                <a:solidFill>
                  <a:srgbClr val="FF0000"/>
                </a:solidFill>
                <a:latin typeface="Ubuntu"/>
                <a:ea typeface="Ubuntu"/>
                <a:cs typeface="Ubuntu"/>
                <a:sym typeface="Ubuntu"/>
              </a:rPr>
              <a:t>h</a:t>
            </a:r>
            <a:endParaRPr sz="800" i="0" u="none" strike="noStrike" cap="none" dirty="0">
              <a:solidFill>
                <a:srgbClr val="FF0000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Font typeface="Arial"/>
              <a:buNone/>
            </a:pPr>
            <a:r>
              <a:rPr lang="en-US" sz="800" i="0" u="none" strike="noStrike" cap="none" dirty="0">
                <a:solidFill>
                  <a:srgbClr val="0432FF"/>
                </a:solidFill>
                <a:latin typeface="Ubuntu"/>
                <a:ea typeface="Ubuntu"/>
                <a:cs typeface="Ubuntu"/>
                <a:sym typeface="Ubuntu"/>
              </a:rPr>
              <a:t>Adult</a:t>
            </a:r>
            <a:endParaRPr sz="800" i="0" u="none" strike="noStrike" cap="none" dirty="0">
              <a:solidFill>
                <a:srgbClr val="0432FF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32FF"/>
              </a:buClr>
              <a:buFont typeface="Arial"/>
              <a:buNone/>
            </a:pPr>
            <a:endParaRPr sz="600" dirty="0">
              <a:solidFill>
                <a:srgbClr val="0432FF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Ubuntu"/>
              <a:buAutoNum type="arabicPeriod"/>
            </a:pPr>
            <a:r>
              <a:rPr lang="en-US" sz="700" dirty="0">
                <a:latin typeface="Ubuntu"/>
                <a:ea typeface="Ubuntu"/>
                <a:cs typeface="Ubuntu"/>
                <a:sym typeface="Ubuntu"/>
              </a:rPr>
              <a:t>Elected Position</a:t>
            </a:r>
            <a:endParaRPr sz="700" dirty="0">
              <a:latin typeface="Ubuntu"/>
              <a:ea typeface="Ubuntu"/>
              <a:cs typeface="Ubuntu"/>
              <a:sym typeface="Ubuntu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Ubuntu"/>
              <a:buAutoNum type="arabicPeriod"/>
            </a:pPr>
            <a:r>
              <a:rPr lang="en-US" sz="700" i="0" u="none" strike="noStrike" cap="none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Appointed Position</a:t>
            </a:r>
            <a:endParaRPr sz="700" i="0" u="none" strike="noStrike" cap="none" dirty="0">
              <a:solidFill>
                <a:srgbClr val="000000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884850" y="865200"/>
            <a:ext cx="1661700" cy="1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1000" b="1" i="0" u="none" strike="noStrike" cap="none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KEY</a:t>
            </a:r>
            <a:r>
              <a:rPr lang="en-US" sz="1000" b="1" i="0" u="sng" strike="noStrike" cap="none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en-US" sz="10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</a:t>
            </a:r>
            <a:endParaRPr sz="1000" b="1" i="0" u="sng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648027" y="780063"/>
            <a:ext cx="3909600" cy="98910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000" b="1" i="1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4636950" y="962875"/>
            <a:ext cx="1351200" cy="321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E318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dirty="0">
                <a:latin typeface="Ubuntu"/>
                <a:ea typeface="Ubuntu"/>
                <a:cs typeface="Ubuntu"/>
                <a:sym typeface="Ubuntu"/>
              </a:rPr>
              <a:t>Section Chief</a:t>
            </a:r>
            <a:r>
              <a:rPr lang="en-US" sz="800" i="0" u="none" strike="noStrike" cap="none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 </a:t>
            </a:r>
            <a:r>
              <a:rPr lang="en-US" sz="800" i="0" u="none" strike="noStrike" cap="none" baseline="30000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1</a:t>
            </a:r>
            <a:endParaRPr sz="800" baseline="30000" dirty="0"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="1" baseline="30000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3158144" y="962869"/>
            <a:ext cx="1351200" cy="321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43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dirty="0">
                <a:latin typeface="Ubuntu"/>
                <a:ea typeface="Ubuntu"/>
                <a:cs typeface="Ubuntu"/>
                <a:sym typeface="Ubuntu"/>
              </a:rPr>
              <a:t>Section Adviser</a:t>
            </a:r>
            <a:r>
              <a:rPr lang="en-US" sz="800" i="0" u="none" strike="noStrike" cap="none" baseline="30000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 2</a:t>
            </a:r>
            <a:endParaRPr sz="800" i="0" u="none" strike="noStrike" cap="none" baseline="30000" dirty="0">
              <a:solidFill>
                <a:srgbClr val="000000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aseline="30000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3896263" y="1357749"/>
            <a:ext cx="1351200" cy="321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43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dirty="0">
                <a:latin typeface="Ubuntu"/>
                <a:ea typeface="Ubuntu"/>
                <a:cs typeface="Ubuntu"/>
                <a:sym typeface="Ubuntu"/>
              </a:rPr>
              <a:t>Section Staff Adviser</a:t>
            </a:r>
            <a:r>
              <a:rPr lang="en-US" sz="800" baseline="30000" dirty="0">
                <a:latin typeface="Ubuntu"/>
                <a:ea typeface="Ubuntu"/>
                <a:cs typeface="Ubuntu"/>
                <a:sym typeface="Ubuntu"/>
              </a:rPr>
              <a:t> 2</a:t>
            </a:r>
            <a:endParaRPr sz="800" dirty="0">
              <a:latin typeface="Ubuntu"/>
              <a:ea typeface="Ubuntu"/>
              <a:cs typeface="Ubuntu"/>
              <a:sym typeface="Ubunt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b="1" dirty="0"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="1" baseline="30000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648102" y="761175"/>
            <a:ext cx="3909600" cy="2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900" b="1">
                <a:latin typeface="Ubuntu"/>
                <a:ea typeface="Ubuntu"/>
                <a:cs typeface="Ubuntu"/>
                <a:sym typeface="Ubuntu"/>
              </a:rPr>
              <a:t>KEY THREE</a:t>
            </a:r>
            <a:endParaRPr sz="900" b="1" i="0" u="none" strike="noStrike" cap="none">
              <a:solidFill>
                <a:srgbClr val="000000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7643075" y="98925"/>
            <a:ext cx="1260300" cy="2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000" i="1" dirty="0">
              <a:solidFill>
                <a:srgbClr val="FFFFFF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1" name="Google Shape;81;p13"/>
          <p:cNvSpPr/>
          <p:nvPr/>
        </p:nvSpPr>
        <p:spPr>
          <a:xfrm>
            <a:off x="5287626" y="2139629"/>
            <a:ext cx="1530600" cy="960300"/>
          </a:xfrm>
          <a:prstGeom prst="rect">
            <a:avLst/>
          </a:prstGeom>
          <a:solidFill>
            <a:srgbClr val="EEEEEE"/>
          </a:soli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000" b="1" i="1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5287689" y="2166139"/>
            <a:ext cx="1530600" cy="1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900" b="1" i="0" u="none" strike="noStrike" cap="none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Division Lead</a:t>
            </a:r>
            <a:endParaRPr sz="900" b="1" i="0" u="none" strike="noStrike" cap="none" dirty="0">
              <a:solidFill>
                <a:srgbClr val="000000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377392" y="2374113"/>
            <a:ext cx="1351200" cy="304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E318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dirty="0">
                <a:latin typeface="Ubuntu"/>
                <a:ea typeface="Ubuntu"/>
                <a:cs typeface="Ubuntu"/>
                <a:sym typeface="Ubuntu"/>
              </a:rPr>
              <a:t>Section Secretary</a:t>
            </a:r>
            <a:r>
              <a:rPr lang="en-US" sz="800" baseline="30000" dirty="0">
                <a:latin typeface="Ubuntu"/>
                <a:ea typeface="Ubuntu"/>
                <a:cs typeface="Ubuntu"/>
                <a:sym typeface="Ubuntu"/>
              </a:rPr>
              <a:t>  1</a:t>
            </a:r>
            <a:endParaRPr sz="800" baseline="30000" dirty="0">
              <a:latin typeface="Ubuntu"/>
              <a:ea typeface="Ubuntu"/>
              <a:cs typeface="Ubuntu"/>
              <a:sym typeface="Ubunt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b="1" dirty="0"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="1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5377380" y="2715888"/>
            <a:ext cx="1351200" cy="304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43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dirty="0">
                <a:latin typeface="Ubuntu"/>
                <a:ea typeface="Ubuntu"/>
                <a:cs typeface="Ubuntu"/>
                <a:sym typeface="Ubuntu"/>
              </a:rPr>
              <a:t>Associate Adviser </a:t>
            </a:r>
            <a:r>
              <a:rPr lang="en-US" sz="800" baseline="30000" dirty="0">
                <a:latin typeface="Ubuntu"/>
                <a:ea typeface="Ubuntu"/>
                <a:cs typeface="Ubuntu"/>
                <a:sym typeface="Ubuntu"/>
              </a:rPr>
              <a:t>2</a:t>
            </a:r>
            <a:endParaRPr sz="800" baseline="30000" dirty="0">
              <a:latin typeface="Ubuntu"/>
              <a:ea typeface="Ubuntu"/>
              <a:cs typeface="Ubuntu"/>
              <a:sym typeface="Ubunt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b="1" dirty="0"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="1" dirty="0">
              <a:latin typeface="Ubuntu"/>
              <a:ea typeface="Ubuntu"/>
              <a:cs typeface="Ubuntu"/>
              <a:sym typeface="Ubuntu"/>
            </a:endParaRPr>
          </a:p>
        </p:txBody>
      </p:sp>
      <p:cxnSp>
        <p:nvCxnSpPr>
          <p:cNvPr id="105" name="Google Shape;105;p13"/>
          <p:cNvCxnSpPr/>
          <p:nvPr/>
        </p:nvCxnSpPr>
        <p:spPr>
          <a:xfrm>
            <a:off x="1195400" y="1890725"/>
            <a:ext cx="0" cy="3951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6" name="Google Shape;106;p13"/>
          <p:cNvSpPr/>
          <p:nvPr/>
        </p:nvSpPr>
        <p:spPr>
          <a:xfrm>
            <a:off x="382378" y="719760"/>
            <a:ext cx="1534200" cy="1607037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000" b="1" i="1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3"/>
          <p:cNvSpPr txBox="1"/>
          <p:nvPr/>
        </p:nvSpPr>
        <p:spPr>
          <a:xfrm>
            <a:off x="378634" y="703107"/>
            <a:ext cx="1534200" cy="2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900" b="1" dirty="0">
                <a:latin typeface="Ubuntu"/>
                <a:ea typeface="Ubuntu"/>
                <a:cs typeface="Ubuntu"/>
                <a:sym typeface="Ubuntu"/>
              </a:rPr>
              <a:t>Logistics</a:t>
            </a:r>
            <a:endParaRPr sz="900" b="1" i="0" u="none" strike="noStrike" cap="none" dirty="0">
              <a:solidFill>
                <a:srgbClr val="000000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8" name="Google Shape;108;p13"/>
          <p:cNvSpPr/>
          <p:nvPr/>
        </p:nvSpPr>
        <p:spPr>
          <a:xfrm>
            <a:off x="480497" y="924208"/>
            <a:ext cx="1354500" cy="304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E318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dirty="0">
                <a:latin typeface="Ubuntu"/>
                <a:ea typeface="Ubuntu"/>
                <a:cs typeface="Ubuntu"/>
                <a:sym typeface="Ubuntu"/>
              </a:rPr>
              <a:t>Coordinator </a:t>
            </a:r>
            <a:r>
              <a:rPr lang="en-US" sz="800" i="0" u="none" strike="noStrike" cap="none" baseline="30000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 2</a:t>
            </a:r>
            <a:endParaRPr sz="800" i="0" u="none" strike="noStrike" cap="none" baseline="30000" dirty="0">
              <a:solidFill>
                <a:srgbClr val="000000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="1" baseline="30000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09" name="Google Shape;109;p13"/>
          <p:cNvSpPr/>
          <p:nvPr/>
        </p:nvSpPr>
        <p:spPr>
          <a:xfrm>
            <a:off x="472447" y="1269639"/>
            <a:ext cx="1354500" cy="304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E318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800" dirty="0">
                <a:latin typeface="Ubuntu"/>
                <a:ea typeface="Ubuntu"/>
                <a:cs typeface="Ubuntu"/>
                <a:sym typeface="Ubuntu"/>
              </a:rPr>
              <a:t>Host Lodge Chief</a:t>
            </a:r>
            <a:r>
              <a:rPr lang="en-US" sz="800" baseline="30000" dirty="0">
                <a:latin typeface="Ubuntu"/>
                <a:ea typeface="Ubuntu"/>
                <a:cs typeface="Ubuntu"/>
                <a:sym typeface="Ubuntu"/>
              </a:rPr>
              <a:t> 1</a:t>
            </a:r>
            <a:endParaRPr sz="800" baseline="30000" dirty="0">
              <a:latin typeface="Ubuntu"/>
              <a:ea typeface="Ubuntu"/>
              <a:cs typeface="Ubuntu"/>
              <a:sym typeface="Ubunt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b="1" dirty="0"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="1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0" name="Google Shape;110;p13"/>
          <p:cNvSpPr/>
          <p:nvPr/>
        </p:nvSpPr>
        <p:spPr>
          <a:xfrm>
            <a:off x="468472" y="1954133"/>
            <a:ext cx="1354500" cy="304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43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Host Lodge Adviser </a:t>
            </a:r>
            <a:r>
              <a:rPr lang="en-US" sz="800" baseline="300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2</a:t>
            </a:r>
            <a:endParaRPr sz="8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1" name="Google Shape;111;p13"/>
          <p:cNvSpPr/>
          <p:nvPr/>
        </p:nvSpPr>
        <p:spPr>
          <a:xfrm>
            <a:off x="472472" y="1615052"/>
            <a:ext cx="1354500" cy="304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43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dirty="0">
                <a:latin typeface="Ubuntu"/>
                <a:ea typeface="Ubuntu"/>
                <a:cs typeface="Ubuntu"/>
                <a:sym typeface="Ubuntu"/>
              </a:rPr>
              <a:t>Adviser </a:t>
            </a:r>
            <a:r>
              <a:rPr lang="en-US" sz="800" baseline="30000" dirty="0">
                <a:latin typeface="Ubuntu"/>
                <a:ea typeface="Ubuntu"/>
                <a:cs typeface="Ubuntu"/>
                <a:sym typeface="Ubuntu"/>
              </a:rPr>
              <a:t>2</a:t>
            </a:r>
            <a:endParaRPr sz="800" baseline="30000" dirty="0"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="1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200404" y="2119569"/>
            <a:ext cx="1534200" cy="96030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000" b="1" i="1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3"/>
          <p:cNvSpPr txBox="1"/>
          <p:nvPr/>
        </p:nvSpPr>
        <p:spPr>
          <a:xfrm>
            <a:off x="2200365" y="2120554"/>
            <a:ext cx="1534200" cy="2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900" b="1" dirty="0">
                <a:latin typeface="Ubuntu"/>
                <a:ea typeface="Ubuntu"/>
                <a:cs typeface="Ubuntu"/>
                <a:sym typeface="Ubuntu"/>
              </a:rPr>
              <a:t>Division Lead</a:t>
            </a:r>
          </a:p>
        </p:txBody>
      </p:sp>
      <p:sp>
        <p:nvSpPr>
          <p:cNvPr id="117" name="Google Shape;117;p13"/>
          <p:cNvSpPr/>
          <p:nvPr/>
        </p:nvSpPr>
        <p:spPr>
          <a:xfrm>
            <a:off x="2290228" y="2341654"/>
            <a:ext cx="1354500" cy="304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E3183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800" i="0" u="none" strike="noStrike" cap="none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Section Vice Chief </a:t>
            </a:r>
            <a:r>
              <a:rPr lang="en-US" sz="800" i="0" u="none" strike="noStrike" cap="none" baseline="30000" dirty="0">
                <a:solidFill>
                  <a:srgbClr val="000000"/>
                </a:solidFill>
                <a:latin typeface="Ubuntu"/>
                <a:ea typeface="Ubuntu"/>
                <a:cs typeface="Ubuntu"/>
                <a:sym typeface="Ubuntu"/>
              </a:rPr>
              <a:t>1</a:t>
            </a:r>
            <a:endParaRPr sz="800" i="0" u="none" strike="noStrike" cap="none" baseline="30000" dirty="0">
              <a:solidFill>
                <a:srgbClr val="000000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b="1" baseline="30000" dirty="0"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118" name="Google Shape;118;p13"/>
          <p:cNvSpPr/>
          <p:nvPr/>
        </p:nvSpPr>
        <p:spPr>
          <a:xfrm>
            <a:off x="2290191" y="2695844"/>
            <a:ext cx="1354500" cy="304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43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Associate Adviser </a:t>
            </a:r>
            <a:r>
              <a:rPr lang="en-US" sz="800" baseline="30000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 2</a:t>
            </a:r>
            <a:endParaRPr sz="800" baseline="30000" dirty="0">
              <a:solidFill>
                <a:schemeClr val="dk1"/>
              </a:solidFill>
              <a:latin typeface="Ubuntu"/>
              <a:ea typeface="Ubuntu"/>
              <a:cs typeface="Ubuntu"/>
              <a:sym typeface="Ubuntu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800" b="1" dirty="0"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rPr>
              <a:t>NAME</a:t>
            </a:r>
            <a:endParaRPr sz="800" dirty="0">
              <a:latin typeface="Ubuntu"/>
              <a:ea typeface="Ubuntu"/>
              <a:cs typeface="Ubuntu"/>
              <a:sym typeface="Ubuntu"/>
            </a:endParaRPr>
          </a:p>
        </p:txBody>
      </p:sp>
      <p:cxnSp>
        <p:nvCxnSpPr>
          <p:cNvPr id="125" name="Google Shape;105;p13">
            <a:extLst>
              <a:ext uri="{FF2B5EF4-FFF2-40B4-BE49-F238E27FC236}">
                <a16:creationId xmlns:a16="http://schemas.microsoft.com/office/drawing/2014/main" id="{E7B2FABA-E3B0-2843-A9AD-52500B01764F}"/>
              </a:ext>
            </a:extLst>
          </p:cNvPr>
          <p:cNvCxnSpPr>
            <a:cxnSpLocks/>
            <a:stCxn id="60" idx="1"/>
          </p:cNvCxnSpPr>
          <p:nvPr/>
        </p:nvCxnSpPr>
        <p:spPr>
          <a:xfrm flipH="1">
            <a:off x="1909066" y="1274613"/>
            <a:ext cx="738961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9" name="Google Shape;105;p13">
            <a:extLst>
              <a:ext uri="{FF2B5EF4-FFF2-40B4-BE49-F238E27FC236}">
                <a16:creationId xmlns:a16="http://schemas.microsoft.com/office/drawing/2014/main" id="{758C820D-6876-2E4D-96BF-1A56ECEBC2F2}"/>
              </a:ext>
            </a:extLst>
          </p:cNvPr>
          <p:cNvCxnSpPr>
            <a:cxnSpLocks/>
          </p:cNvCxnSpPr>
          <p:nvPr/>
        </p:nvCxnSpPr>
        <p:spPr>
          <a:xfrm flipH="1">
            <a:off x="2967467" y="1878059"/>
            <a:ext cx="3083763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0" name="Google Shape;105;p13">
            <a:extLst>
              <a:ext uri="{FF2B5EF4-FFF2-40B4-BE49-F238E27FC236}">
                <a16:creationId xmlns:a16="http://schemas.microsoft.com/office/drawing/2014/main" id="{7171E1F3-8AF9-144F-B71E-68BEDC8A0D8D}"/>
              </a:ext>
            </a:extLst>
          </p:cNvPr>
          <p:cNvCxnSpPr>
            <a:cxnSpLocks/>
            <a:endCxn id="116" idx="0"/>
          </p:cNvCxnSpPr>
          <p:nvPr/>
        </p:nvCxnSpPr>
        <p:spPr>
          <a:xfrm>
            <a:off x="2967465" y="1878059"/>
            <a:ext cx="0" cy="242495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1" name="Google Shape;105;p13">
            <a:extLst>
              <a:ext uri="{FF2B5EF4-FFF2-40B4-BE49-F238E27FC236}">
                <a16:creationId xmlns:a16="http://schemas.microsoft.com/office/drawing/2014/main" id="{5019883D-2DC5-FB44-B964-14FB8CAD2BB9}"/>
              </a:ext>
            </a:extLst>
          </p:cNvPr>
          <p:cNvCxnSpPr>
            <a:cxnSpLocks/>
            <a:endCxn id="81" idx="0"/>
          </p:cNvCxnSpPr>
          <p:nvPr/>
        </p:nvCxnSpPr>
        <p:spPr>
          <a:xfrm>
            <a:off x="6051230" y="1878059"/>
            <a:ext cx="1696" cy="26157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12D0877-6516-D442-B8E7-D0993089B273}"/>
              </a:ext>
            </a:extLst>
          </p:cNvPr>
          <p:cNvGrpSpPr/>
          <p:nvPr/>
        </p:nvGrpSpPr>
        <p:grpSpPr>
          <a:xfrm>
            <a:off x="654243" y="3475429"/>
            <a:ext cx="3697519" cy="964964"/>
            <a:chOff x="980064" y="3475429"/>
            <a:chExt cx="3697519" cy="964964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7F205AE-8F74-E04D-91BE-06CA7A037674}"/>
                </a:ext>
              </a:extLst>
            </p:cNvPr>
            <p:cNvGrpSpPr/>
            <p:nvPr/>
          </p:nvGrpSpPr>
          <p:grpSpPr>
            <a:xfrm>
              <a:off x="980064" y="3480093"/>
              <a:ext cx="895035" cy="960300"/>
              <a:chOff x="1909065" y="3710101"/>
              <a:chExt cx="895035" cy="960300"/>
            </a:xfrm>
          </p:grpSpPr>
          <p:sp>
            <p:nvSpPr>
              <p:cNvPr id="132" name="Google Shape;115;p13">
                <a:extLst>
                  <a:ext uri="{FF2B5EF4-FFF2-40B4-BE49-F238E27FC236}">
                    <a16:creationId xmlns:a16="http://schemas.microsoft.com/office/drawing/2014/main" id="{DD9689D9-18F6-5142-97AB-8CFC655C0E38}"/>
                  </a:ext>
                </a:extLst>
              </p:cNvPr>
              <p:cNvSpPr/>
              <p:nvPr/>
            </p:nvSpPr>
            <p:spPr>
              <a:xfrm>
                <a:off x="1909065" y="3710101"/>
                <a:ext cx="895035" cy="960300"/>
              </a:xfrm>
              <a:prstGeom prst="rect">
                <a:avLst/>
              </a:prstGeom>
              <a:solidFill>
                <a:schemeClr val="lt2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000" b="1" i="1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16;p13">
                <a:extLst>
                  <a:ext uri="{FF2B5EF4-FFF2-40B4-BE49-F238E27FC236}">
                    <a16:creationId xmlns:a16="http://schemas.microsoft.com/office/drawing/2014/main" id="{5A96D901-703D-434E-B113-778163C25088}"/>
                  </a:ext>
                </a:extLst>
              </p:cNvPr>
              <p:cNvSpPr txBox="1"/>
              <p:nvPr/>
            </p:nvSpPr>
            <p:spPr>
              <a:xfrm>
                <a:off x="1909065" y="3711086"/>
                <a:ext cx="895035" cy="22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ctr"/>
                <a:r>
                  <a:rPr lang="en-US" sz="800" b="1" dirty="0">
                    <a:latin typeface="Ubuntu"/>
                    <a:ea typeface="Ubuntu"/>
                    <a:cs typeface="Ubuntu"/>
                    <a:sym typeface="Ubuntu"/>
                  </a:rPr>
                  <a:t>Training</a:t>
                </a:r>
              </a:p>
            </p:txBody>
          </p:sp>
          <p:sp>
            <p:nvSpPr>
              <p:cNvPr id="134" name="Google Shape;117;p13">
                <a:extLst>
                  <a:ext uri="{FF2B5EF4-FFF2-40B4-BE49-F238E27FC236}">
                    <a16:creationId xmlns:a16="http://schemas.microsoft.com/office/drawing/2014/main" id="{DD5BEE69-1177-114B-A0EE-9446E92C5F3F}"/>
                  </a:ext>
                </a:extLst>
              </p:cNvPr>
              <p:cNvSpPr/>
              <p:nvPr/>
            </p:nvSpPr>
            <p:spPr>
              <a:xfrm>
                <a:off x="1950771" y="393218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E3183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700" dirty="0">
                    <a:latin typeface="Ubuntu"/>
                    <a:ea typeface="Ubuntu"/>
                    <a:cs typeface="Ubuntu"/>
                    <a:sym typeface="Ubuntu"/>
                  </a:rPr>
                  <a:t>V</a:t>
                </a:r>
                <a:r>
                  <a:rPr lang="en-US" sz="700" i="0" u="none" strike="noStrike" cap="none" dirty="0">
                    <a:solidFill>
                      <a:srgbClr val="000000"/>
                    </a:solidFill>
                    <a:latin typeface="Ubuntu"/>
                    <a:ea typeface="Ubuntu"/>
                    <a:cs typeface="Ubuntu"/>
                    <a:sym typeface="Ubuntu"/>
                  </a:rPr>
                  <a:t>ice Chief </a:t>
                </a:r>
                <a:r>
                  <a:rPr lang="en-US" sz="700" baseline="30000" dirty="0">
                    <a:latin typeface="Ubuntu"/>
                    <a:ea typeface="Ubuntu"/>
                    <a:cs typeface="Ubuntu"/>
                    <a:sym typeface="Ubuntu"/>
                  </a:rPr>
                  <a:t>2</a:t>
                </a:r>
                <a:endParaRPr sz="700" i="0" u="none" strike="noStrike" cap="none" baseline="30000" dirty="0">
                  <a:solidFill>
                    <a:srgbClr val="000000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135" name="Google Shape;118;p13">
                <a:extLst>
                  <a:ext uri="{FF2B5EF4-FFF2-40B4-BE49-F238E27FC236}">
                    <a16:creationId xmlns:a16="http://schemas.microsoft.com/office/drawing/2014/main" id="{D5CF97D7-6B37-5F43-A42A-7CBB499EB7B0}"/>
                  </a:ext>
                </a:extLst>
              </p:cNvPr>
              <p:cNvSpPr/>
              <p:nvPr/>
            </p:nvSpPr>
            <p:spPr>
              <a:xfrm>
                <a:off x="1950771" y="429621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0432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r>
                  <a:rPr lang="en-US" sz="7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Adviser </a:t>
                </a:r>
                <a:r>
                  <a:rPr lang="en-US" sz="700" baseline="300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 2</a:t>
                </a:r>
                <a:endParaRPr sz="700" baseline="30000" dirty="0">
                  <a:solidFill>
                    <a:schemeClr val="dk1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273D731F-26C7-3541-A8C0-946599957108}"/>
                </a:ext>
              </a:extLst>
            </p:cNvPr>
            <p:cNvGrpSpPr/>
            <p:nvPr/>
          </p:nvGrpSpPr>
          <p:grpSpPr>
            <a:xfrm>
              <a:off x="1909066" y="3480093"/>
              <a:ext cx="895035" cy="960300"/>
              <a:chOff x="1909065" y="3710101"/>
              <a:chExt cx="895035" cy="960300"/>
            </a:xfrm>
          </p:grpSpPr>
          <p:sp>
            <p:nvSpPr>
              <p:cNvPr id="196" name="Google Shape;115;p13">
                <a:extLst>
                  <a:ext uri="{FF2B5EF4-FFF2-40B4-BE49-F238E27FC236}">
                    <a16:creationId xmlns:a16="http://schemas.microsoft.com/office/drawing/2014/main" id="{3B083632-6C6A-1E48-9C6E-B5A972A4875A}"/>
                  </a:ext>
                </a:extLst>
              </p:cNvPr>
              <p:cNvSpPr/>
              <p:nvPr/>
            </p:nvSpPr>
            <p:spPr>
              <a:xfrm>
                <a:off x="1909065" y="3710101"/>
                <a:ext cx="895035" cy="960300"/>
              </a:xfrm>
              <a:prstGeom prst="rect">
                <a:avLst/>
              </a:prstGeom>
              <a:solidFill>
                <a:schemeClr val="lt2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000" b="1" i="1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116;p13">
                <a:extLst>
                  <a:ext uri="{FF2B5EF4-FFF2-40B4-BE49-F238E27FC236}">
                    <a16:creationId xmlns:a16="http://schemas.microsoft.com/office/drawing/2014/main" id="{1D73B8F9-160B-EF49-9E4C-9B8CB2576096}"/>
                  </a:ext>
                </a:extLst>
              </p:cNvPr>
              <p:cNvSpPr txBox="1"/>
              <p:nvPr/>
            </p:nvSpPr>
            <p:spPr>
              <a:xfrm>
                <a:off x="1909065" y="3711086"/>
                <a:ext cx="895035" cy="22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ctr"/>
                <a:r>
                  <a:rPr lang="en-US" sz="800" b="1" dirty="0">
                    <a:latin typeface="Ubuntu"/>
                    <a:ea typeface="Ubuntu"/>
                    <a:cs typeface="Ubuntu"/>
                    <a:sym typeface="Ubuntu"/>
                  </a:rPr>
                  <a:t>AIA</a:t>
                </a:r>
              </a:p>
            </p:txBody>
          </p:sp>
          <p:sp>
            <p:nvSpPr>
              <p:cNvPr id="198" name="Google Shape;117;p13">
                <a:extLst>
                  <a:ext uri="{FF2B5EF4-FFF2-40B4-BE49-F238E27FC236}">
                    <a16:creationId xmlns:a16="http://schemas.microsoft.com/office/drawing/2014/main" id="{D05E5E7B-8BE5-9141-931C-F59CCD186C1E}"/>
                  </a:ext>
                </a:extLst>
              </p:cNvPr>
              <p:cNvSpPr/>
              <p:nvPr/>
            </p:nvSpPr>
            <p:spPr>
              <a:xfrm>
                <a:off x="1950771" y="393218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E3183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700" dirty="0">
                    <a:latin typeface="Ubuntu"/>
                    <a:ea typeface="Ubuntu"/>
                    <a:cs typeface="Ubuntu"/>
                    <a:sym typeface="Ubuntu"/>
                  </a:rPr>
                  <a:t>V</a:t>
                </a:r>
                <a:r>
                  <a:rPr lang="en-US" sz="700" i="0" u="none" strike="noStrike" cap="none" dirty="0">
                    <a:solidFill>
                      <a:srgbClr val="000000"/>
                    </a:solidFill>
                    <a:latin typeface="Ubuntu"/>
                    <a:ea typeface="Ubuntu"/>
                    <a:cs typeface="Ubuntu"/>
                    <a:sym typeface="Ubuntu"/>
                  </a:rPr>
                  <a:t>ice Chief </a:t>
                </a:r>
                <a:r>
                  <a:rPr lang="en-US" sz="700" baseline="30000" dirty="0">
                    <a:latin typeface="Ubuntu"/>
                    <a:ea typeface="Ubuntu"/>
                    <a:cs typeface="Ubuntu"/>
                    <a:sym typeface="Ubuntu"/>
                  </a:rPr>
                  <a:t>2</a:t>
                </a:r>
                <a:endParaRPr sz="700" i="0" u="none" strike="noStrike" cap="none" baseline="30000" dirty="0">
                  <a:solidFill>
                    <a:srgbClr val="000000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199" name="Google Shape;118;p13">
                <a:extLst>
                  <a:ext uri="{FF2B5EF4-FFF2-40B4-BE49-F238E27FC236}">
                    <a16:creationId xmlns:a16="http://schemas.microsoft.com/office/drawing/2014/main" id="{1EEC0E7D-AED8-DC4D-A380-B8F70FD38327}"/>
                  </a:ext>
                </a:extLst>
              </p:cNvPr>
              <p:cNvSpPr/>
              <p:nvPr/>
            </p:nvSpPr>
            <p:spPr>
              <a:xfrm>
                <a:off x="1950771" y="429621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0432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r>
                  <a:rPr lang="en-US" sz="7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Adviser </a:t>
                </a:r>
                <a:r>
                  <a:rPr lang="en-US" sz="700" baseline="300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 2</a:t>
                </a:r>
                <a:endParaRPr sz="700" baseline="30000" dirty="0">
                  <a:solidFill>
                    <a:schemeClr val="dk1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BBA45A74-0BE1-494C-96D0-AA8E55CAA68D}"/>
                </a:ext>
              </a:extLst>
            </p:cNvPr>
            <p:cNvGrpSpPr/>
            <p:nvPr/>
          </p:nvGrpSpPr>
          <p:grpSpPr>
            <a:xfrm>
              <a:off x="2845807" y="3480093"/>
              <a:ext cx="895035" cy="960300"/>
              <a:chOff x="1909065" y="3710101"/>
              <a:chExt cx="895035" cy="960300"/>
            </a:xfrm>
          </p:grpSpPr>
          <p:sp>
            <p:nvSpPr>
              <p:cNvPr id="201" name="Google Shape;115;p13">
                <a:extLst>
                  <a:ext uri="{FF2B5EF4-FFF2-40B4-BE49-F238E27FC236}">
                    <a16:creationId xmlns:a16="http://schemas.microsoft.com/office/drawing/2014/main" id="{E4709E77-0475-9B48-AF7B-59B0153C0D8F}"/>
                  </a:ext>
                </a:extLst>
              </p:cNvPr>
              <p:cNvSpPr/>
              <p:nvPr/>
            </p:nvSpPr>
            <p:spPr>
              <a:xfrm>
                <a:off x="1909065" y="3710101"/>
                <a:ext cx="895035" cy="960300"/>
              </a:xfrm>
              <a:prstGeom prst="rect">
                <a:avLst/>
              </a:prstGeom>
              <a:solidFill>
                <a:schemeClr val="lt2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000" b="1" i="1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116;p13">
                <a:extLst>
                  <a:ext uri="{FF2B5EF4-FFF2-40B4-BE49-F238E27FC236}">
                    <a16:creationId xmlns:a16="http://schemas.microsoft.com/office/drawing/2014/main" id="{AA608ACD-BB08-DE4B-9E4A-3DDA9B910D1A}"/>
                  </a:ext>
                </a:extLst>
              </p:cNvPr>
              <p:cNvSpPr txBox="1"/>
              <p:nvPr/>
            </p:nvSpPr>
            <p:spPr>
              <a:xfrm>
                <a:off x="1909065" y="3711086"/>
                <a:ext cx="895035" cy="22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ctr"/>
                <a:r>
                  <a:rPr lang="en-US" sz="800" b="1" dirty="0">
                    <a:latin typeface="Ubuntu"/>
                    <a:ea typeface="Ubuntu"/>
                    <a:cs typeface="Ubuntu"/>
                    <a:sym typeface="Ubuntu"/>
                  </a:rPr>
                  <a:t>Special Events</a:t>
                </a:r>
              </a:p>
            </p:txBody>
          </p:sp>
          <p:sp>
            <p:nvSpPr>
              <p:cNvPr id="203" name="Google Shape;117;p13">
                <a:extLst>
                  <a:ext uri="{FF2B5EF4-FFF2-40B4-BE49-F238E27FC236}">
                    <a16:creationId xmlns:a16="http://schemas.microsoft.com/office/drawing/2014/main" id="{BCDE909E-EA4C-2C4D-9CB5-F35AFF6C23A6}"/>
                  </a:ext>
                </a:extLst>
              </p:cNvPr>
              <p:cNvSpPr/>
              <p:nvPr/>
            </p:nvSpPr>
            <p:spPr>
              <a:xfrm>
                <a:off x="1950771" y="393218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E3183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700" dirty="0">
                    <a:latin typeface="Ubuntu"/>
                    <a:ea typeface="Ubuntu"/>
                    <a:cs typeface="Ubuntu"/>
                    <a:sym typeface="Ubuntu"/>
                  </a:rPr>
                  <a:t>V</a:t>
                </a:r>
                <a:r>
                  <a:rPr lang="en-US" sz="700" i="0" u="none" strike="noStrike" cap="none" dirty="0">
                    <a:solidFill>
                      <a:srgbClr val="000000"/>
                    </a:solidFill>
                    <a:latin typeface="Ubuntu"/>
                    <a:ea typeface="Ubuntu"/>
                    <a:cs typeface="Ubuntu"/>
                    <a:sym typeface="Ubuntu"/>
                  </a:rPr>
                  <a:t>ice Chief </a:t>
                </a:r>
                <a:r>
                  <a:rPr lang="en-US" sz="700" baseline="30000" dirty="0">
                    <a:latin typeface="Ubuntu"/>
                    <a:ea typeface="Ubuntu"/>
                    <a:cs typeface="Ubuntu"/>
                    <a:sym typeface="Ubuntu"/>
                  </a:rPr>
                  <a:t>2</a:t>
                </a:r>
                <a:endParaRPr sz="700" i="0" u="none" strike="noStrike" cap="none" baseline="30000" dirty="0">
                  <a:solidFill>
                    <a:srgbClr val="000000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204" name="Google Shape;118;p13">
                <a:extLst>
                  <a:ext uri="{FF2B5EF4-FFF2-40B4-BE49-F238E27FC236}">
                    <a16:creationId xmlns:a16="http://schemas.microsoft.com/office/drawing/2014/main" id="{1A6217E4-8AB5-F546-8F12-F0B03B272F71}"/>
                  </a:ext>
                </a:extLst>
              </p:cNvPr>
              <p:cNvSpPr/>
              <p:nvPr/>
            </p:nvSpPr>
            <p:spPr>
              <a:xfrm>
                <a:off x="1950771" y="429621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0432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r>
                  <a:rPr lang="en-US" sz="7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Adviser </a:t>
                </a:r>
                <a:r>
                  <a:rPr lang="en-US" sz="700" baseline="300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 2</a:t>
                </a:r>
                <a:endParaRPr sz="700" baseline="30000" dirty="0">
                  <a:solidFill>
                    <a:schemeClr val="dk1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92F246DA-CD56-944A-AD98-EBFE94A00E87}"/>
                </a:ext>
              </a:extLst>
            </p:cNvPr>
            <p:cNvGrpSpPr/>
            <p:nvPr/>
          </p:nvGrpSpPr>
          <p:grpSpPr>
            <a:xfrm>
              <a:off x="3782548" y="3475429"/>
              <a:ext cx="895035" cy="960300"/>
              <a:chOff x="1909065" y="3714764"/>
              <a:chExt cx="895035" cy="960300"/>
            </a:xfrm>
          </p:grpSpPr>
          <p:sp>
            <p:nvSpPr>
              <p:cNvPr id="206" name="Google Shape;115;p13">
                <a:extLst>
                  <a:ext uri="{FF2B5EF4-FFF2-40B4-BE49-F238E27FC236}">
                    <a16:creationId xmlns:a16="http://schemas.microsoft.com/office/drawing/2014/main" id="{88A56896-944C-8A42-8878-10D73F9907A4}"/>
                  </a:ext>
                </a:extLst>
              </p:cNvPr>
              <p:cNvSpPr/>
              <p:nvPr/>
            </p:nvSpPr>
            <p:spPr>
              <a:xfrm>
                <a:off x="1909065" y="3714764"/>
                <a:ext cx="895035" cy="960300"/>
              </a:xfrm>
              <a:prstGeom prst="rect">
                <a:avLst/>
              </a:prstGeom>
              <a:solidFill>
                <a:schemeClr val="lt2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000" b="1" i="1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116;p13">
                <a:extLst>
                  <a:ext uri="{FF2B5EF4-FFF2-40B4-BE49-F238E27FC236}">
                    <a16:creationId xmlns:a16="http://schemas.microsoft.com/office/drawing/2014/main" id="{787B2A79-7916-394F-AD1A-720D23D08F5B}"/>
                  </a:ext>
                </a:extLst>
              </p:cNvPr>
              <p:cNvSpPr txBox="1"/>
              <p:nvPr/>
            </p:nvSpPr>
            <p:spPr>
              <a:xfrm>
                <a:off x="1909065" y="3715749"/>
                <a:ext cx="895035" cy="22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ctr"/>
                <a:r>
                  <a:rPr lang="en-US" sz="800" b="1" dirty="0">
                    <a:latin typeface="Ubuntu"/>
                    <a:ea typeface="Ubuntu"/>
                    <a:cs typeface="Ubuntu"/>
                    <a:sym typeface="Ubuntu"/>
                  </a:rPr>
                  <a:t>Shows</a:t>
                </a:r>
              </a:p>
            </p:txBody>
          </p:sp>
          <p:sp>
            <p:nvSpPr>
              <p:cNvPr id="208" name="Google Shape;117;p13">
                <a:extLst>
                  <a:ext uri="{FF2B5EF4-FFF2-40B4-BE49-F238E27FC236}">
                    <a16:creationId xmlns:a16="http://schemas.microsoft.com/office/drawing/2014/main" id="{15BAF1B3-FE4D-7C4C-93E1-15824A52D67A}"/>
                  </a:ext>
                </a:extLst>
              </p:cNvPr>
              <p:cNvSpPr/>
              <p:nvPr/>
            </p:nvSpPr>
            <p:spPr>
              <a:xfrm>
                <a:off x="1950771" y="3936849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E3183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700" dirty="0">
                    <a:latin typeface="Ubuntu"/>
                    <a:ea typeface="Ubuntu"/>
                    <a:cs typeface="Ubuntu"/>
                    <a:sym typeface="Ubuntu"/>
                  </a:rPr>
                  <a:t>V</a:t>
                </a:r>
                <a:r>
                  <a:rPr lang="en-US" sz="700" i="0" u="none" strike="noStrike" cap="none" dirty="0">
                    <a:solidFill>
                      <a:srgbClr val="000000"/>
                    </a:solidFill>
                    <a:latin typeface="Ubuntu"/>
                    <a:ea typeface="Ubuntu"/>
                    <a:cs typeface="Ubuntu"/>
                    <a:sym typeface="Ubuntu"/>
                  </a:rPr>
                  <a:t>ice Chief </a:t>
                </a:r>
                <a:r>
                  <a:rPr lang="en-US" sz="700" baseline="30000" dirty="0">
                    <a:latin typeface="Ubuntu"/>
                    <a:ea typeface="Ubuntu"/>
                    <a:cs typeface="Ubuntu"/>
                    <a:sym typeface="Ubuntu"/>
                  </a:rPr>
                  <a:t>2</a:t>
                </a:r>
                <a:endParaRPr sz="700" i="0" u="none" strike="noStrike" cap="none" baseline="30000" dirty="0">
                  <a:solidFill>
                    <a:srgbClr val="000000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209" name="Google Shape;118;p13">
                <a:extLst>
                  <a:ext uri="{FF2B5EF4-FFF2-40B4-BE49-F238E27FC236}">
                    <a16:creationId xmlns:a16="http://schemas.microsoft.com/office/drawing/2014/main" id="{E0460898-72FD-1742-9EEA-E0EB9C82BC60}"/>
                  </a:ext>
                </a:extLst>
              </p:cNvPr>
              <p:cNvSpPr/>
              <p:nvPr/>
            </p:nvSpPr>
            <p:spPr>
              <a:xfrm>
                <a:off x="1950771" y="4300879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0432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r>
                  <a:rPr lang="en-US" sz="7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Adviser </a:t>
                </a:r>
                <a:r>
                  <a:rPr lang="en-US" sz="700" baseline="300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 2</a:t>
                </a:r>
                <a:endParaRPr sz="700" baseline="30000" dirty="0">
                  <a:solidFill>
                    <a:schemeClr val="dk1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1A32235C-462F-9C41-BC62-5EFE21FA30C2}"/>
              </a:ext>
            </a:extLst>
          </p:cNvPr>
          <p:cNvGrpSpPr/>
          <p:nvPr/>
        </p:nvGrpSpPr>
        <p:grpSpPr>
          <a:xfrm>
            <a:off x="4676460" y="3466102"/>
            <a:ext cx="3697519" cy="969627"/>
            <a:chOff x="980064" y="3470766"/>
            <a:chExt cx="3697519" cy="969627"/>
          </a:xfrm>
        </p:grpSpPr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D081DFC9-1157-3140-A2F8-6BFACEDCEB50}"/>
                </a:ext>
              </a:extLst>
            </p:cNvPr>
            <p:cNvGrpSpPr/>
            <p:nvPr/>
          </p:nvGrpSpPr>
          <p:grpSpPr>
            <a:xfrm>
              <a:off x="980064" y="3480093"/>
              <a:ext cx="895035" cy="960300"/>
              <a:chOff x="1909065" y="3710101"/>
              <a:chExt cx="895035" cy="960300"/>
            </a:xfrm>
          </p:grpSpPr>
          <p:sp>
            <p:nvSpPr>
              <p:cNvPr id="227" name="Google Shape;115;p13">
                <a:extLst>
                  <a:ext uri="{FF2B5EF4-FFF2-40B4-BE49-F238E27FC236}">
                    <a16:creationId xmlns:a16="http://schemas.microsoft.com/office/drawing/2014/main" id="{9A50E721-1569-FD43-8D87-43DE9DE9BBD2}"/>
                  </a:ext>
                </a:extLst>
              </p:cNvPr>
              <p:cNvSpPr/>
              <p:nvPr/>
            </p:nvSpPr>
            <p:spPr>
              <a:xfrm>
                <a:off x="1909065" y="3710101"/>
                <a:ext cx="895035" cy="960300"/>
              </a:xfrm>
              <a:prstGeom prst="rect">
                <a:avLst/>
              </a:prstGeom>
              <a:solidFill>
                <a:schemeClr val="lt2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000" b="1" i="1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116;p13">
                <a:extLst>
                  <a:ext uri="{FF2B5EF4-FFF2-40B4-BE49-F238E27FC236}">
                    <a16:creationId xmlns:a16="http://schemas.microsoft.com/office/drawing/2014/main" id="{A89CE3BD-F769-394D-AA21-D527AE0CCDA8}"/>
                  </a:ext>
                </a:extLst>
              </p:cNvPr>
              <p:cNvSpPr txBox="1"/>
              <p:nvPr/>
            </p:nvSpPr>
            <p:spPr>
              <a:xfrm>
                <a:off x="1909065" y="3711086"/>
                <a:ext cx="895035" cy="22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ctr"/>
                <a:r>
                  <a:rPr lang="en-US" sz="800" b="1" dirty="0">
                    <a:latin typeface="Ubuntu"/>
                    <a:ea typeface="Ubuntu"/>
                    <a:cs typeface="Ubuntu"/>
                    <a:sym typeface="Ubuntu"/>
                  </a:rPr>
                  <a:t>Trading Post</a:t>
                </a:r>
              </a:p>
            </p:txBody>
          </p:sp>
          <p:sp>
            <p:nvSpPr>
              <p:cNvPr id="229" name="Google Shape;117;p13">
                <a:extLst>
                  <a:ext uri="{FF2B5EF4-FFF2-40B4-BE49-F238E27FC236}">
                    <a16:creationId xmlns:a16="http://schemas.microsoft.com/office/drawing/2014/main" id="{9967D1A4-5926-DF49-ADC9-637EE5094ECB}"/>
                  </a:ext>
                </a:extLst>
              </p:cNvPr>
              <p:cNvSpPr/>
              <p:nvPr/>
            </p:nvSpPr>
            <p:spPr>
              <a:xfrm>
                <a:off x="1950771" y="393218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E3183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700" dirty="0">
                    <a:latin typeface="Ubuntu"/>
                    <a:ea typeface="Ubuntu"/>
                    <a:cs typeface="Ubuntu"/>
                    <a:sym typeface="Ubuntu"/>
                  </a:rPr>
                  <a:t>V</a:t>
                </a:r>
                <a:r>
                  <a:rPr lang="en-US" sz="700" i="0" u="none" strike="noStrike" cap="none" dirty="0">
                    <a:solidFill>
                      <a:srgbClr val="000000"/>
                    </a:solidFill>
                    <a:latin typeface="Ubuntu"/>
                    <a:ea typeface="Ubuntu"/>
                    <a:cs typeface="Ubuntu"/>
                    <a:sym typeface="Ubuntu"/>
                  </a:rPr>
                  <a:t>ice Chief </a:t>
                </a:r>
                <a:r>
                  <a:rPr lang="en-US" sz="700" baseline="30000" dirty="0">
                    <a:latin typeface="Ubuntu"/>
                    <a:ea typeface="Ubuntu"/>
                    <a:cs typeface="Ubuntu"/>
                    <a:sym typeface="Ubuntu"/>
                  </a:rPr>
                  <a:t>2</a:t>
                </a:r>
                <a:endParaRPr sz="700" i="0" u="none" strike="noStrike" cap="none" baseline="30000" dirty="0">
                  <a:solidFill>
                    <a:srgbClr val="000000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230" name="Google Shape;118;p13">
                <a:extLst>
                  <a:ext uri="{FF2B5EF4-FFF2-40B4-BE49-F238E27FC236}">
                    <a16:creationId xmlns:a16="http://schemas.microsoft.com/office/drawing/2014/main" id="{30A8BC03-D15B-E545-981C-A18DE1076B09}"/>
                  </a:ext>
                </a:extLst>
              </p:cNvPr>
              <p:cNvSpPr/>
              <p:nvPr/>
            </p:nvSpPr>
            <p:spPr>
              <a:xfrm>
                <a:off x="1950771" y="429621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0432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r>
                  <a:rPr lang="en-US" sz="7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Adviser </a:t>
                </a:r>
                <a:r>
                  <a:rPr lang="en-US" sz="700" baseline="300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 2</a:t>
                </a:r>
                <a:endParaRPr sz="700" baseline="30000" dirty="0">
                  <a:solidFill>
                    <a:schemeClr val="dk1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FE3015C6-1075-AF47-BA35-771DAA6D2B21}"/>
                </a:ext>
              </a:extLst>
            </p:cNvPr>
            <p:cNvGrpSpPr/>
            <p:nvPr/>
          </p:nvGrpSpPr>
          <p:grpSpPr>
            <a:xfrm>
              <a:off x="1909066" y="3480093"/>
              <a:ext cx="895035" cy="960300"/>
              <a:chOff x="1909065" y="3710101"/>
              <a:chExt cx="895035" cy="960300"/>
            </a:xfrm>
          </p:grpSpPr>
          <p:sp>
            <p:nvSpPr>
              <p:cNvPr id="223" name="Google Shape;115;p13">
                <a:extLst>
                  <a:ext uri="{FF2B5EF4-FFF2-40B4-BE49-F238E27FC236}">
                    <a16:creationId xmlns:a16="http://schemas.microsoft.com/office/drawing/2014/main" id="{803D779F-3C74-274F-9C09-1F66A7DF5046}"/>
                  </a:ext>
                </a:extLst>
              </p:cNvPr>
              <p:cNvSpPr/>
              <p:nvPr/>
            </p:nvSpPr>
            <p:spPr>
              <a:xfrm>
                <a:off x="1909065" y="3710101"/>
                <a:ext cx="895035" cy="960300"/>
              </a:xfrm>
              <a:prstGeom prst="rect">
                <a:avLst/>
              </a:prstGeom>
              <a:solidFill>
                <a:schemeClr val="lt2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000" b="1" i="1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Google Shape;116;p13">
                <a:extLst>
                  <a:ext uri="{FF2B5EF4-FFF2-40B4-BE49-F238E27FC236}">
                    <a16:creationId xmlns:a16="http://schemas.microsoft.com/office/drawing/2014/main" id="{4FB5324C-DEF9-C24F-916D-9094EDA0E5A2}"/>
                  </a:ext>
                </a:extLst>
              </p:cNvPr>
              <p:cNvSpPr txBox="1"/>
              <p:nvPr/>
            </p:nvSpPr>
            <p:spPr>
              <a:xfrm>
                <a:off x="1909065" y="3711086"/>
                <a:ext cx="895035" cy="22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ctr"/>
                <a:r>
                  <a:rPr lang="en-US" sz="800" b="1" dirty="0">
                    <a:latin typeface="Ubuntu"/>
                    <a:ea typeface="Ubuntu"/>
                    <a:cs typeface="Ubuntu"/>
                    <a:sym typeface="Ubuntu"/>
                  </a:rPr>
                  <a:t>Activities</a:t>
                </a:r>
              </a:p>
            </p:txBody>
          </p:sp>
          <p:sp>
            <p:nvSpPr>
              <p:cNvPr id="225" name="Google Shape;117;p13">
                <a:extLst>
                  <a:ext uri="{FF2B5EF4-FFF2-40B4-BE49-F238E27FC236}">
                    <a16:creationId xmlns:a16="http://schemas.microsoft.com/office/drawing/2014/main" id="{3CB1E0C5-3F94-0941-94F4-59B5C823A9B3}"/>
                  </a:ext>
                </a:extLst>
              </p:cNvPr>
              <p:cNvSpPr/>
              <p:nvPr/>
            </p:nvSpPr>
            <p:spPr>
              <a:xfrm>
                <a:off x="1950771" y="393218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E3183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700" dirty="0">
                    <a:latin typeface="Ubuntu"/>
                    <a:ea typeface="Ubuntu"/>
                    <a:cs typeface="Ubuntu"/>
                    <a:sym typeface="Ubuntu"/>
                  </a:rPr>
                  <a:t>V</a:t>
                </a:r>
                <a:r>
                  <a:rPr lang="en-US" sz="700" i="0" u="none" strike="noStrike" cap="none" dirty="0">
                    <a:solidFill>
                      <a:srgbClr val="000000"/>
                    </a:solidFill>
                    <a:latin typeface="Ubuntu"/>
                    <a:ea typeface="Ubuntu"/>
                    <a:cs typeface="Ubuntu"/>
                    <a:sym typeface="Ubuntu"/>
                  </a:rPr>
                  <a:t>ice Chief </a:t>
                </a:r>
                <a:r>
                  <a:rPr lang="en-US" sz="700" baseline="30000" dirty="0">
                    <a:latin typeface="Ubuntu"/>
                    <a:ea typeface="Ubuntu"/>
                    <a:cs typeface="Ubuntu"/>
                    <a:sym typeface="Ubuntu"/>
                  </a:rPr>
                  <a:t>2</a:t>
                </a:r>
                <a:endParaRPr sz="700" i="0" u="none" strike="noStrike" cap="none" baseline="30000" dirty="0">
                  <a:solidFill>
                    <a:srgbClr val="000000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226" name="Google Shape;118;p13">
                <a:extLst>
                  <a:ext uri="{FF2B5EF4-FFF2-40B4-BE49-F238E27FC236}">
                    <a16:creationId xmlns:a16="http://schemas.microsoft.com/office/drawing/2014/main" id="{14FC5AE7-FBDC-4340-A10B-19DEB7AFD715}"/>
                  </a:ext>
                </a:extLst>
              </p:cNvPr>
              <p:cNvSpPr/>
              <p:nvPr/>
            </p:nvSpPr>
            <p:spPr>
              <a:xfrm>
                <a:off x="1950771" y="429621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0432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r>
                  <a:rPr lang="en-US" sz="7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Adviser </a:t>
                </a:r>
                <a:r>
                  <a:rPr lang="en-US" sz="700" baseline="300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 2</a:t>
                </a:r>
                <a:endParaRPr sz="700" baseline="30000" dirty="0">
                  <a:solidFill>
                    <a:schemeClr val="dk1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859B7E88-06F1-3F45-B398-2075C8EBA602}"/>
                </a:ext>
              </a:extLst>
            </p:cNvPr>
            <p:cNvGrpSpPr/>
            <p:nvPr/>
          </p:nvGrpSpPr>
          <p:grpSpPr>
            <a:xfrm>
              <a:off x="2845807" y="3480093"/>
              <a:ext cx="895035" cy="960300"/>
              <a:chOff x="1909065" y="3710101"/>
              <a:chExt cx="895035" cy="960300"/>
            </a:xfrm>
          </p:grpSpPr>
          <p:sp>
            <p:nvSpPr>
              <p:cNvPr id="219" name="Google Shape;115;p13">
                <a:extLst>
                  <a:ext uri="{FF2B5EF4-FFF2-40B4-BE49-F238E27FC236}">
                    <a16:creationId xmlns:a16="http://schemas.microsoft.com/office/drawing/2014/main" id="{F08EE2C6-58D4-7F43-A691-835A53465FF4}"/>
                  </a:ext>
                </a:extLst>
              </p:cNvPr>
              <p:cNvSpPr/>
              <p:nvPr/>
            </p:nvSpPr>
            <p:spPr>
              <a:xfrm>
                <a:off x="1909065" y="3710101"/>
                <a:ext cx="895035" cy="960300"/>
              </a:xfrm>
              <a:prstGeom prst="rect">
                <a:avLst/>
              </a:prstGeom>
              <a:solidFill>
                <a:schemeClr val="lt2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000" b="1" i="1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116;p13">
                <a:extLst>
                  <a:ext uri="{FF2B5EF4-FFF2-40B4-BE49-F238E27FC236}">
                    <a16:creationId xmlns:a16="http://schemas.microsoft.com/office/drawing/2014/main" id="{CBC89DF4-035C-7747-BFA3-1CD7C7880CF9}"/>
                  </a:ext>
                </a:extLst>
              </p:cNvPr>
              <p:cNvSpPr txBox="1"/>
              <p:nvPr/>
            </p:nvSpPr>
            <p:spPr>
              <a:xfrm>
                <a:off x="1909065" y="3711086"/>
                <a:ext cx="895035" cy="22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ctr"/>
                <a:r>
                  <a:rPr lang="en-US" sz="700" b="1" dirty="0">
                    <a:latin typeface="Ubuntu"/>
                    <a:ea typeface="Ubuntu"/>
                    <a:cs typeface="Ubuntu"/>
                    <a:sym typeface="Ubuntu"/>
                  </a:rPr>
                  <a:t>Communications</a:t>
                </a:r>
              </a:p>
            </p:txBody>
          </p:sp>
          <p:sp>
            <p:nvSpPr>
              <p:cNvPr id="221" name="Google Shape;117;p13">
                <a:extLst>
                  <a:ext uri="{FF2B5EF4-FFF2-40B4-BE49-F238E27FC236}">
                    <a16:creationId xmlns:a16="http://schemas.microsoft.com/office/drawing/2014/main" id="{A8684EA2-A827-3245-B507-37373C1378AE}"/>
                  </a:ext>
                </a:extLst>
              </p:cNvPr>
              <p:cNvSpPr/>
              <p:nvPr/>
            </p:nvSpPr>
            <p:spPr>
              <a:xfrm>
                <a:off x="1950771" y="393218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E3183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700" dirty="0">
                    <a:latin typeface="Ubuntu"/>
                    <a:ea typeface="Ubuntu"/>
                    <a:cs typeface="Ubuntu"/>
                    <a:sym typeface="Ubuntu"/>
                  </a:rPr>
                  <a:t>V</a:t>
                </a:r>
                <a:r>
                  <a:rPr lang="en-US" sz="700" i="0" u="none" strike="noStrike" cap="none" dirty="0">
                    <a:solidFill>
                      <a:srgbClr val="000000"/>
                    </a:solidFill>
                    <a:latin typeface="Ubuntu"/>
                    <a:ea typeface="Ubuntu"/>
                    <a:cs typeface="Ubuntu"/>
                    <a:sym typeface="Ubuntu"/>
                  </a:rPr>
                  <a:t>ice Chief </a:t>
                </a:r>
                <a:r>
                  <a:rPr lang="en-US" sz="700" baseline="30000" dirty="0">
                    <a:latin typeface="Ubuntu"/>
                    <a:ea typeface="Ubuntu"/>
                    <a:cs typeface="Ubuntu"/>
                    <a:sym typeface="Ubuntu"/>
                  </a:rPr>
                  <a:t>2</a:t>
                </a:r>
                <a:endParaRPr sz="700" i="0" u="none" strike="noStrike" cap="none" baseline="30000" dirty="0">
                  <a:solidFill>
                    <a:srgbClr val="000000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222" name="Google Shape;118;p13">
                <a:extLst>
                  <a:ext uri="{FF2B5EF4-FFF2-40B4-BE49-F238E27FC236}">
                    <a16:creationId xmlns:a16="http://schemas.microsoft.com/office/drawing/2014/main" id="{4869E0CC-9F5D-9B48-B461-B9C4EF6079C9}"/>
                  </a:ext>
                </a:extLst>
              </p:cNvPr>
              <p:cNvSpPr/>
              <p:nvPr/>
            </p:nvSpPr>
            <p:spPr>
              <a:xfrm>
                <a:off x="1950771" y="429621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0432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r>
                  <a:rPr lang="en-US" sz="7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Adviser </a:t>
                </a:r>
                <a:r>
                  <a:rPr lang="en-US" sz="700" baseline="300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 2</a:t>
                </a:r>
                <a:endParaRPr sz="700" baseline="30000" dirty="0">
                  <a:solidFill>
                    <a:schemeClr val="dk1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5923FE4F-9C63-6845-AD11-CAA633A7F7CE}"/>
                </a:ext>
              </a:extLst>
            </p:cNvPr>
            <p:cNvGrpSpPr/>
            <p:nvPr/>
          </p:nvGrpSpPr>
          <p:grpSpPr>
            <a:xfrm>
              <a:off x="3782548" y="3470766"/>
              <a:ext cx="895035" cy="960300"/>
              <a:chOff x="1909065" y="3710101"/>
              <a:chExt cx="895035" cy="960300"/>
            </a:xfrm>
          </p:grpSpPr>
          <p:sp>
            <p:nvSpPr>
              <p:cNvPr id="215" name="Google Shape;115;p13">
                <a:extLst>
                  <a:ext uri="{FF2B5EF4-FFF2-40B4-BE49-F238E27FC236}">
                    <a16:creationId xmlns:a16="http://schemas.microsoft.com/office/drawing/2014/main" id="{3A967A51-69F2-8044-B856-BC679B4CF735}"/>
                  </a:ext>
                </a:extLst>
              </p:cNvPr>
              <p:cNvSpPr/>
              <p:nvPr/>
            </p:nvSpPr>
            <p:spPr>
              <a:xfrm>
                <a:off x="1909065" y="3710101"/>
                <a:ext cx="895035" cy="960300"/>
              </a:xfrm>
              <a:prstGeom prst="rect">
                <a:avLst/>
              </a:prstGeom>
              <a:solidFill>
                <a:schemeClr val="lt2"/>
              </a:solidFill>
              <a:ln w="127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000" b="1" i="1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116;p13">
                <a:extLst>
                  <a:ext uri="{FF2B5EF4-FFF2-40B4-BE49-F238E27FC236}">
                    <a16:creationId xmlns:a16="http://schemas.microsoft.com/office/drawing/2014/main" id="{79DF62A0-BFF4-E243-9574-949006B52F76}"/>
                  </a:ext>
                </a:extLst>
              </p:cNvPr>
              <p:cNvSpPr txBox="1"/>
              <p:nvPr/>
            </p:nvSpPr>
            <p:spPr>
              <a:xfrm>
                <a:off x="1909065" y="3711086"/>
                <a:ext cx="895035" cy="221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 algn="ctr"/>
                <a:r>
                  <a:rPr lang="en-US" sz="800" b="1" dirty="0">
                    <a:latin typeface="Ubuntu"/>
                    <a:ea typeface="Ubuntu"/>
                    <a:cs typeface="Ubuntu"/>
                    <a:sym typeface="Ubuntu"/>
                  </a:rPr>
                  <a:t>OAHA</a:t>
                </a:r>
              </a:p>
            </p:txBody>
          </p:sp>
          <p:sp>
            <p:nvSpPr>
              <p:cNvPr id="217" name="Google Shape;117;p13">
                <a:extLst>
                  <a:ext uri="{FF2B5EF4-FFF2-40B4-BE49-F238E27FC236}">
                    <a16:creationId xmlns:a16="http://schemas.microsoft.com/office/drawing/2014/main" id="{4FAC7E10-D174-9042-BE1A-15BFA7EFC31D}"/>
                  </a:ext>
                </a:extLst>
              </p:cNvPr>
              <p:cNvSpPr/>
              <p:nvPr/>
            </p:nvSpPr>
            <p:spPr>
              <a:xfrm>
                <a:off x="1950771" y="393218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E31837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rPr lang="en-US" sz="700" dirty="0">
                    <a:latin typeface="Ubuntu"/>
                    <a:ea typeface="Ubuntu"/>
                    <a:cs typeface="Ubuntu"/>
                    <a:sym typeface="Ubuntu"/>
                  </a:rPr>
                  <a:t>V</a:t>
                </a:r>
                <a:r>
                  <a:rPr lang="en-US" sz="700" i="0" u="none" strike="noStrike" cap="none" dirty="0">
                    <a:solidFill>
                      <a:srgbClr val="000000"/>
                    </a:solidFill>
                    <a:latin typeface="Ubuntu"/>
                    <a:ea typeface="Ubuntu"/>
                    <a:cs typeface="Ubuntu"/>
                    <a:sym typeface="Ubuntu"/>
                  </a:rPr>
                  <a:t>ice Chief </a:t>
                </a:r>
                <a:r>
                  <a:rPr lang="en-US" sz="700" baseline="30000" dirty="0">
                    <a:latin typeface="Ubuntu"/>
                    <a:ea typeface="Ubuntu"/>
                    <a:cs typeface="Ubuntu"/>
                    <a:sym typeface="Ubuntu"/>
                  </a:rPr>
                  <a:t>2</a:t>
                </a:r>
                <a:endParaRPr sz="700" i="0" u="none" strike="noStrike" cap="none" baseline="30000" dirty="0">
                  <a:solidFill>
                    <a:srgbClr val="000000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  <p:sp>
            <p:nvSpPr>
              <p:cNvPr id="218" name="Google Shape;118;p13">
                <a:extLst>
                  <a:ext uri="{FF2B5EF4-FFF2-40B4-BE49-F238E27FC236}">
                    <a16:creationId xmlns:a16="http://schemas.microsoft.com/office/drawing/2014/main" id="{A9B99412-67A8-DB40-8D86-DD98B15A9A5A}"/>
                  </a:ext>
                </a:extLst>
              </p:cNvPr>
              <p:cNvSpPr/>
              <p:nvPr/>
            </p:nvSpPr>
            <p:spPr>
              <a:xfrm>
                <a:off x="1950771" y="4296216"/>
                <a:ext cx="813227" cy="3042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 cap="flat" cmpd="sng">
                <a:solidFill>
                  <a:srgbClr val="0432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Font typeface="Arial"/>
                  <a:buNone/>
                </a:pPr>
                <a:r>
                  <a:rPr lang="en-US" sz="7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Adviser </a:t>
                </a:r>
                <a:r>
                  <a:rPr lang="en-US" sz="700" baseline="30000" dirty="0">
                    <a:solidFill>
                      <a:schemeClr val="dk1"/>
                    </a:solidFill>
                    <a:latin typeface="Ubuntu"/>
                    <a:ea typeface="Ubuntu"/>
                    <a:cs typeface="Ubuntu"/>
                    <a:sym typeface="Ubuntu"/>
                  </a:rPr>
                  <a:t> 2</a:t>
                </a:r>
                <a:endParaRPr sz="700" baseline="30000" dirty="0">
                  <a:solidFill>
                    <a:schemeClr val="dk1"/>
                  </a:solidFill>
                  <a:latin typeface="Ubuntu"/>
                  <a:ea typeface="Ubuntu"/>
                  <a:cs typeface="Ubuntu"/>
                  <a:sym typeface="Ubuntu"/>
                </a:endParaRPr>
              </a:p>
            </p:txBody>
          </p:sp>
        </p:grpSp>
      </p:grpSp>
      <p:cxnSp>
        <p:nvCxnSpPr>
          <p:cNvPr id="231" name="Google Shape;105;p13">
            <a:extLst>
              <a:ext uri="{FF2B5EF4-FFF2-40B4-BE49-F238E27FC236}">
                <a16:creationId xmlns:a16="http://schemas.microsoft.com/office/drawing/2014/main" id="{9B658580-BD04-7940-A5C1-9A43EB38EA4E}"/>
              </a:ext>
            </a:extLst>
          </p:cNvPr>
          <p:cNvCxnSpPr>
            <a:cxnSpLocks/>
            <a:stCxn id="115" idx="2"/>
          </p:cNvCxnSpPr>
          <p:nvPr/>
        </p:nvCxnSpPr>
        <p:spPr>
          <a:xfrm>
            <a:off x="2967504" y="3079869"/>
            <a:ext cx="0" cy="23301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2" name="Google Shape;105;p13">
            <a:extLst>
              <a:ext uri="{FF2B5EF4-FFF2-40B4-BE49-F238E27FC236}">
                <a16:creationId xmlns:a16="http://schemas.microsoft.com/office/drawing/2014/main" id="{CB2E00C8-1471-0B44-895C-E4E9424CE963}"/>
              </a:ext>
            </a:extLst>
          </p:cNvPr>
          <p:cNvCxnSpPr>
            <a:cxnSpLocks/>
            <a:stCxn id="81" idx="2"/>
          </p:cNvCxnSpPr>
          <p:nvPr/>
        </p:nvCxnSpPr>
        <p:spPr>
          <a:xfrm flipH="1">
            <a:off x="6051230" y="3099929"/>
            <a:ext cx="1696" cy="216479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3" name="Google Shape;105;p13">
            <a:extLst>
              <a:ext uri="{FF2B5EF4-FFF2-40B4-BE49-F238E27FC236}">
                <a16:creationId xmlns:a16="http://schemas.microsoft.com/office/drawing/2014/main" id="{55D526F3-E141-404C-AAA0-DCD9096FC7E4}"/>
              </a:ext>
            </a:extLst>
          </p:cNvPr>
          <p:cNvCxnSpPr>
            <a:cxnSpLocks/>
          </p:cNvCxnSpPr>
          <p:nvPr/>
        </p:nvCxnSpPr>
        <p:spPr>
          <a:xfrm flipH="1" flipV="1">
            <a:off x="1101760" y="3315751"/>
            <a:ext cx="1824952" cy="816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4" name="Google Shape;105;p13">
            <a:extLst>
              <a:ext uri="{FF2B5EF4-FFF2-40B4-BE49-F238E27FC236}">
                <a16:creationId xmlns:a16="http://schemas.microsoft.com/office/drawing/2014/main" id="{A743BACB-1959-3D4D-9B5D-B0C25779AE0B}"/>
              </a:ext>
            </a:extLst>
          </p:cNvPr>
          <p:cNvCxnSpPr>
            <a:cxnSpLocks/>
            <a:endCxn id="133" idx="0"/>
          </p:cNvCxnSpPr>
          <p:nvPr/>
        </p:nvCxnSpPr>
        <p:spPr>
          <a:xfrm>
            <a:off x="1101760" y="3315751"/>
            <a:ext cx="1" cy="16532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5" name="Google Shape;105;p13">
            <a:extLst>
              <a:ext uri="{FF2B5EF4-FFF2-40B4-BE49-F238E27FC236}">
                <a16:creationId xmlns:a16="http://schemas.microsoft.com/office/drawing/2014/main" id="{138C693F-78BE-844B-BB61-5E7E96087E08}"/>
              </a:ext>
            </a:extLst>
          </p:cNvPr>
          <p:cNvCxnSpPr>
            <a:cxnSpLocks/>
          </p:cNvCxnSpPr>
          <p:nvPr/>
        </p:nvCxnSpPr>
        <p:spPr>
          <a:xfrm>
            <a:off x="2926712" y="3315751"/>
            <a:ext cx="977533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6" name="Google Shape;105;p13">
            <a:extLst>
              <a:ext uri="{FF2B5EF4-FFF2-40B4-BE49-F238E27FC236}">
                <a16:creationId xmlns:a16="http://schemas.microsoft.com/office/drawing/2014/main" id="{9D292B58-3192-1444-8F6F-1B68ACC02280}"/>
              </a:ext>
            </a:extLst>
          </p:cNvPr>
          <p:cNvCxnSpPr>
            <a:cxnSpLocks/>
            <a:stCxn id="207" idx="0"/>
          </p:cNvCxnSpPr>
          <p:nvPr/>
        </p:nvCxnSpPr>
        <p:spPr>
          <a:xfrm flipV="1">
            <a:off x="3904245" y="3314936"/>
            <a:ext cx="0" cy="161478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7" name="Google Shape;105;p13">
            <a:extLst>
              <a:ext uri="{FF2B5EF4-FFF2-40B4-BE49-F238E27FC236}">
                <a16:creationId xmlns:a16="http://schemas.microsoft.com/office/drawing/2014/main" id="{C5910D76-5581-7145-95DC-ABEB1D92D91F}"/>
              </a:ext>
            </a:extLst>
          </p:cNvPr>
          <p:cNvCxnSpPr>
            <a:cxnSpLocks/>
            <a:stCxn id="202" idx="0"/>
          </p:cNvCxnSpPr>
          <p:nvPr/>
        </p:nvCxnSpPr>
        <p:spPr>
          <a:xfrm flipH="1" flipV="1">
            <a:off x="2967465" y="3315751"/>
            <a:ext cx="39" cy="16532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8" name="Google Shape;105;p13">
            <a:extLst>
              <a:ext uri="{FF2B5EF4-FFF2-40B4-BE49-F238E27FC236}">
                <a16:creationId xmlns:a16="http://schemas.microsoft.com/office/drawing/2014/main" id="{007CA341-11E0-D14B-A458-2DF0EA8CEA1E}"/>
              </a:ext>
            </a:extLst>
          </p:cNvPr>
          <p:cNvCxnSpPr>
            <a:cxnSpLocks/>
            <a:stCxn id="197" idx="0"/>
          </p:cNvCxnSpPr>
          <p:nvPr/>
        </p:nvCxnSpPr>
        <p:spPr>
          <a:xfrm flipV="1">
            <a:off x="2030763" y="3319432"/>
            <a:ext cx="0" cy="161646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0" name="Google Shape;105;p13">
            <a:extLst>
              <a:ext uri="{FF2B5EF4-FFF2-40B4-BE49-F238E27FC236}">
                <a16:creationId xmlns:a16="http://schemas.microsoft.com/office/drawing/2014/main" id="{64F8DEC0-CD13-DD4A-A88A-B2731CDEBC54}"/>
              </a:ext>
            </a:extLst>
          </p:cNvPr>
          <p:cNvCxnSpPr>
            <a:cxnSpLocks/>
          </p:cNvCxnSpPr>
          <p:nvPr/>
        </p:nvCxnSpPr>
        <p:spPr>
          <a:xfrm flipH="1">
            <a:off x="5123978" y="3310487"/>
            <a:ext cx="2802484" cy="12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1" name="Google Shape;105;p13">
            <a:extLst>
              <a:ext uri="{FF2B5EF4-FFF2-40B4-BE49-F238E27FC236}">
                <a16:creationId xmlns:a16="http://schemas.microsoft.com/office/drawing/2014/main" id="{C092D954-17CD-1949-83B9-02DFA8A69C1B}"/>
              </a:ext>
            </a:extLst>
          </p:cNvPr>
          <p:cNvCxnSpPr>
            <a:cxnSpLocks/>
            <a:endCxn id="215" idx="0"/>
          </p:cNvCxnSpPr>
          <p:nvPr/>
        </p:nvCxnSpPr>
        <p:spPr>
          <a:xfrm>
            <a:off x="7926462" y="3312886"/>
            <a:ext cx="0" cy="153216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6" name="Google Shape;105;p13">
            <a:extLst>
              <a:ext uri="{FF2B5EF4-FFF2-40B4-BE49-F238E27FC236}">
                <a16:creationId xmlns:a16="http://schemas.microsoft.com/office/drawing/2014/main" id="{62368003-A228-0A4A-B314-97F70C246393}"/>
              </a:ext>
            </a:extLst>
          </p:cNvPr>
          <p:cNvCxnSpPr>
            <a:cxnSpLocks/>
            <a:endCxn id="223" idx="0"/>
          </p:cNvCxnSpPr>
          <p:nvPr/>
        </p:nvCxnSpPr>
        <p:spPr>
          <a:xfrm>
            <a:off x="6052980" y="3306882"/>
            <a:ext cx="0" cy="16854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4" name="Google Shape;105;p13">
            <a:extLst>
              <a:ext uri="{FF2B5EF4-FFF2-40B4-BE49-F238E27FC236}">
                <a16:creationId xmlns:a16="http://schemas.microsoft.com/office/drawing/2014/main" id="{8A043408-10D3-4A4B-A8C7-517BEC95C23D}"/>
              </a:ext>
            </a:extLst>
          </p:cNvPr>
          <p:cNvCxnSpPr>
            <a:cxnSpLocks/>
            <a:endCxn id="220" idx="0"/>
          </p:cNvCxnSpPr>
          <p:nvPr/>
        </p:nvCxnSpPr>
        <p:spPr>
          <a:xfrm>
            <a:off x="6987805" y="3314936"/>
            <a:ext cx="1916" cy="161478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6" name="Google Shape;105;p13">
            <a:extLst>
              <a:ext uri="{FF2B5EF4-FFF2-40B4-BE49-F238E27FC236}">
                <a16:creationId xmlns:a16="http://schemas.microsoft.com/office/drawing/2014/main" id="{BA9155A0-DE4F-AE4C-9F35-318EBD6C6FC7}"/>
              </a:ext>
            </a:extLst>
          </p:cNvPr>
          <p:cNvCxnSpPr>
            <a:cxnSpLocks/>
            <a:endCxn id="228" idx="0"/>
          </p:cNvCxnSpPr>
          <p:nvPr/>
        </p:nvCxnSpPr>
        <p:spPr>
          <a:xfrm>
            <a:off x="5123978" y="3306882"/>
            <a:ext cx="0" cy="169532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115</Words>
  <Application>Microsoft Macintosh PowerPoint</Application>
  <PresentationFormat>On-screen Show (16:9)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Ubuntu</vt:lpstr>
      <vt:lpstr>Arial</vt:lpstr>
      <vt:lpstr>simple-light-2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David James</cp:lastModifiedBy>
  <cp:revision>4</cp:revision>
  <dcterms:modified xsi:type="dcterms:W3CDTF">2020-03-14T00:02:09Z</dcterms:modified>
</cp:coreProperties>
</file>