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5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54F"/>
    <a:srgbClr val="E31837"/>
    <a:srgbClr val="005596"/>
    <a:srgbClr val="650812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EBE9D-01FA-9041-A1B6-A5F7FF3E417C}" v="281" dt="2020-10-01T02:08:39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/>
    <p:restoredTop sz="94679"/>
  </p:normalViewPr>
  <p:slideViewPr>
    <p:cSldViewPr snapToGrid="0" snapToObjects="1">
      <p:cViewPr varScale="1">
        <p:scale>
          <a:sx n="158" d="100"/>
          <a:sy n="158" d="100"/>
        </p:scale>
        <p:origin x="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lood" userId="804a64a2-d247-4233-a414-e3de9d6c4422" providerId="ADAL" clId="{8C1EBE9D-01FA-9041-A1B6-A5F7FF3E417C}"/>
    <pc:docChg chg="custSel delSld modSld">
      <pc:chgData name="Brian Blood" userId="804a64a2-d247-4233-a414-e3de9d6c4422" providerId="ADAL" clId="{8C1EBE9D-01FA-9041-A1B6-A5F7FF3E417C}" dt="2020-10-01T02:08:39.470" v="278" actId="13782"/>
      <pc:docMkLst>
        <pc:docMk/>
      </pc:docMkLst>
      <pc:sldChg chg="modSp mod">
        <pc:chgData name="Brian Blood" userId="804a64a2-d247-4233-a414-e3de9d6c4422" providerId="ADAL" clId="{8C1EBE9D-01FA-9041-A1B6-A5F7FF3E417C}" dt="2020-09-30T15:54:02.348" v="5" actId="20577"/>
        <pc:sldMkLst>
          <pc:docMk/>
          <pc:sldMk cId="3372839029" sldId="257"/>
        </pc:sldMkLst>
        <pc:spChg chg="mod">
          <ac:chgData name="Brian Blood" userId="804a64a2-d247-4233-a414-e3de9d6c4422" providerId="ADAL" clId="{8C1EBE9D-01FA-9041-A1B6-A5F7FF3E417C}" dt="2020-09-30T15:54:02.348" v="5" actId="20577"/>
          <ac:spMkLst>
            <pc:docMk/>
            <pc:sldMk cId="3372839029" sldId="257"/>
            <ac:spMk id="3" creationId="{00000000-0000-0000-0000-000000000000}"/>
          </ac:spMkLst>
        </pc:spChg>
      </pc:sldChg>
      <pc:sldChg chg="addSp delSp modSp mod">
        <pc:chgData name="Brian Blood" userId="804a64a2-d247-4233-a414-e3de9d6c4422" providerId="ADAL" clId="{8C1EBE9D-01FA-9041-A1B6-A5F7FF3E417C}" dt="2020-10-01T02:03:25.513" v="262" actId="18131"/>
        <pc:sldMkLst>
          <pc:docMk/>
          <pc:sldMk cId="3745925178" sldId="258"/>
        </pc:sldMkLst>
        <pc:graphicFrameChg chg="mod">
          <ac:chgData name="Brian Blood" userId="804a64a2-d247-4233-a414-e3de9d6c4422" providerId="ADAL" clId="{8C1EBE9D-01FA-9041-A1B6-A5F7FF3E417C}" dt="2020-10-01T02:03:25.513" v="262" actId="18131"/>
          <ac:graphicFrameMkLst>
            <pc:docMk/>
            <pc:sldMk cId="3745925178" sldId="258"/>
            <ac:graphicFrameMk id="9" creationId="{CC6E1232-7C20-0945-8774-3D4621E782F9}"/>
          </ac:graphicFrameMkLst>
        </pc:graphicFrameChg>
        <pc:picChg chg="add del mod">
          <ac:chgData name="Brian Blood" userId="804a64a2-d247-4233-a414-e3de9d6c4422" providerId="ADAL" clId="{8C1EBE9D-01FA-9041-A1B6-A5F7FF3E417C}" dt="2020-10-01T01:07:59.868" v="12" actId="21"/>
          <ac:picMkLst>
            <pc:docMk/>
            <pc:sldMk cId="3745925178" sldId="258"/>
            <ac:picMk id="2" creationId="{33B0B6DD-74A6-0D44-A379-00B36992812F}"/>
          </ac:picMkLst>
        </pc:picChg>
      </pc:sldChg>
      <pc:sldChg chg="del">
        <pc:chgData name="Brian Blood" userId="804a64a2-d247-4233-a414-e3de9d6c4422" providerId="ADAL" clId="{8C1EBE9D-01FA-9041-A1B6-A5F7FF3E417C}" dt="2020-10-01T01:36:45.288" v="168" actId="2696"/>
        <pc:sldMkLst>
          <pc:docMk/>
          <pc:sldMk cId="1037713330" sldId="262"/>
        </pc:sldMkLst>
      </pc:sldChg>
      <pc:sldChg chg="modSp mod">
        <pc:chgData name="Brian Blood" userId="804a64a2-d247-4233-a414-e3de9d6c4422" providerId="ADAL" clId="{8C1EBE9D-01FA-9041-A1B6-A5F7FF3E417C}" dt="2020-10-01T01:38:03.559" v="170" actId="20577"/>
        <pc:sldMkLst>
          <pc:docMk/>
          <pc:sldMk cId="2053157834" sldId="263"/>
        </pc:sldMkLst>
        <pc:spChg chg="mod">
          <ac:chgData name="Brian Blood" userId="804a64a2-d247-4233-a414-e3de9d6c4422" providerId="ADAL" clId="{8C1EBE9D-01FA-9041-A1B6-A5F7FF3E417C}" dt="2020-10-01T01:38:03.559" v="170" actId="20577"/>
          <ac:spMkLst>
            <pc:docMk/>
            <pc:sldMk cId="2053157834" sldId="263"/>
            <ac:spMk id="4" creationId="{2B575778-5EF5-A543-AD14-8BA95E02EC59}"/>
          </ac:spMkLst>
        </pc:spChg>
        <pc:spChg chg="mod">
          <ac:chgData name="Brian Blood" userId="804a64a2-d247-4233-a414-e3de9d6c4422" providerId="ADAL" clId="{8C1EBE9D-01FA-9041-A1B6-A5F7FF3E417C}" dt="2020-09-30T15:53:55.839" v="3" actId="20577"/>
          <ac:spMkLst>
            <pc:docMk/>
            <pc:sldMk cId="2053157834" sldId="263"/>
            <ac:spMk id="5" creationId="{479B71C4-2303-9542-815C-B4A2CA740C64}"/>
          </ac:spMkLst>
        </pc:spChg>
      </pc:sldChg>
      <pc:sldChg chg="modSp">
        <pc:chgData name="Brian Blood" userId="804a64a2-d247-4233-a414-e3de9d6c4422" providerId="ADAL" clId="{8C1EBE9D-01FA-9041-A1B6-A5F7FF3E417C}" dt="2020-10-01T02:08:39.470" v="278" actId="13782"/>
        <pc:sldMkLst>
          <pc:docMk/>
          <pc:sldMk cId="2004062093" sldId="264"/>
        </pc:sldMkLst>
        <pc:graphicFrameChg chg="mod">
          <ac:chgData name="Brian Blood" userId="804a64a2-d247-4233-a414-e3de9d6c4422" providerId="ADAL" clId="{8C1EBE9D-01FA-9041-A1B6-A5F7FF3E417C}" dt="2020-10-01T02:08:39.470" v="278" actId="13782"/>
          <ac:graphicFrameMkLst>
            <pc:docMk/>
            <pc:sldMk cId="2004062093" sldId="264"/>
            <ac:graphicFrameMk id="4" creationId="{8916A512-2E84-1540-A694-B7AA319D67E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Timeline_of_the_COVID-19_pandemic_in_February_2020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Timeline_of_the_COVID-19_pandemic_in_February_2020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0EF29-25FD-CF4C-9582-D1AA97BFD8F5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169DA6-C905-294A-AA43-8EE0DA7D43B5}">
      <dgm:prSet/>
      <dgm:spPr>
        <a:solidFill>
          <a:srgbClr val="36454F"/>
        </a:solidFill>
        <a:ln>
          <a:noFill/>
        </a:ln>
      </dgm:spPr>
      <dgm:t>
        <a:bodyPr/>
        <a:lstStyle/>
        <a:p>
          <a:r>
            <a:rPr lang="en-US" b="0" i="0" dirty="0"/>
            <a:t>Central Region</a:t>
          </a:r>
          <a:endParaRPr lang="en-US" dirty="0"/>
        </a:p>
      </dgm:t>
    </dgm:pt>
    <dgm:pt modelId="{08E6C187-817C-B24C-8643-2AA340332986}" type="parTrans" cxnId="{39FECE3B-CC44-5242-9C06-D5E0F7E39C4A}">
      <dgm:prSet/>
      <dgm:spPr/>
      <dgm:t>
        <a:bodyPr/>
        <a:lstStyle/>
        <a:p>
          <a:endParaRPr lang="en-US"/>
        </a:p>
      </dgm:t>
    </dgm:pt>
    <dgm:pt modelId="{9C608C03-32BA-CB46-AB84-8E32220FF1FD}" type="sibTrans" cxnId="{39FECE3B-CC44-5242-9C06-D5E0F7E39C4A}">
      <dgm:prSet/>
      <dgm:spPr/>
      <dgm:t>
        <a:bodyPr/>
        <a:lstStyle/>
        <a:p>
          <a:endParaRPr lang="en-US"/>
        </a:p>
      </dgm:t>
    </dgm:pt>
    <dgm:pt modelId="{ACA347CB-00B1-A147-A268-87318D7CBB4E}">
      <dgm:prSet/>
      <dgm:spPr>
        <a:solidFill>
          <a:srgbClr val="36454F"/>
        </a:solidFill>
        <a:ln>
          <a:noFill/>
        </a:ln>
      </dgm:spPr>
      <dgm:t>
        <a:bodyPr/>
        <a:lstStyle/>
        <a:p>
          <a:r>
            <a:rPr lang="en-US" dirty="0"/>
            <a:t>Western Region</a:t>
          </a:r>
        </a:p>
      </dgm:t>
    </dgm:pt>
    <dgm:pt modelId="{C7AC32E0-8737-0B48-BA5D-B0D14980343A}" type="parTrans" cxnId="{61B0FAA5-2B17-F24B-8AB4-3B4109CACDEA}">
      <dgm:prSet/>
      <dgm:spPr/>
      <dgm:t>
        <a:bodyPr/>
        <a:lstStyle/>
        <a:p>
          <a:endParaRPr lang="en-US"/>
        </a:p>
      </dgm:t>
    </dgm:pt>
    <dgm:pt modelId="{ADBC5CF8-8CFA-7F41-8EE5-B9F307034CAD}" type="sibTrans" cxnId="{61B0FAA5-2B17-F24B-8AB4-3B4109CACDEA}">
      <dgm:prSet/>
      <dgm:spPr/>
      <dgm:t>
        <a:bodyPr/>
        <a:lstStyle/>
        <a:p>
          <a:endParaRPr lang="en-US"/>
        </a:p>
      </dgm:t>
    </dgm:pt>
    <dgm:pt modelId="{04E9F216-DD1E-8D4F-9B6C-835EA3264AFC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Brian</a:t>
          </a:r>
        </a:p>
      </dgm:t>
    </dgm:pt>
    <dgm:pt modelId="{FF391A6E-1960-8D41-9ED9-8F1B4CE3C979}" type="parTrans" cxnId="{78EDE2AD-80F3-3F4A-8C78-8A4B75192F5F}">
      <dgm:prSet/>
      <dgm:spPr/>
      <dgm:t>
        <a:bodyPr/>
        <a:lstStyle/>
        <a:p>
          <a:endParaRPr lang="en-US"/>
        </a:p>
      </dgm:t>
    </dgm:pt>
    <dgm:pt modelId="{C3E5BEA0-7FC1-1348-AA43-7AD3C26D9A6C}" type="sibTrans" cxnId="{78EDE2AD-80F3-3F4A-8C78-8A4B75192F5F}">
      <dgm:prSet/>
      <dgm:spPr/>
      <dgm:t>
        <a:bodyPr/>
        <a:lstStyle/>
        <a:p>
          <a:endParaRPr lang="en-US"/>
        </a:p>
      </dgm:t>
    </dgm:pt>
    <dgm:pt modelId="{8CDDB04C-84FD-8648-B689-C15986EA2960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Blood</a:t>
          </a:r>
        </a:p>
      </dgm:t>
    </dgm:pt>
    <dgm:pt modelId="{82D04C7E-7ECA-2641-B101-4FE85421E96C}" type="parTrans" cxnId="{174A436D-9AA4-5C43-A627-052EF8857281}">
      <dgm:prSet/>
      <dgm:spPr/>
      <dgm:t>
        <a:bodyPr/>
        <a:lstStyle/>
        <a:p>
          <a:endParaRPr lang="en-US"/>
        </a:p>
      </dgm:t>
    </dgm:pt>
    <dgm:pt modelId="{20132425-E22D-5A4F-8667-9D4E38F785C0}" type="sibTrans" cxnId="{174A436D-9AA4-5C43-A627-052EF8857281}">
      <dgm:prSet/>
      <dgm:spPr/>
      <dgm:t>
        <a:bodyPr/>
        <a:lstStyle/>
        <a:p>
          <a:endParaRPr lang="en-US"/>
        </a:p>
      </dgm:t>
    </dgm:pt>
    <dgm:pt modelId="{E62F4185-2AB5-4F44-A860-A0684489A3D8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David</a:t>
          </a:r>
        </a:p>
      </dgm:t>
    </dgm:pt>
    <dgm:pt modelId="{6C91B07E-A112-A94C-AD99-703F8F155963}" type="parTrans" cxnId="{3528A316-87CE-0242-A9A2-9E0A0282587E}">
      <dgm:prSet/>
      <dgm:spPr/>
      <dgm:t>
        <a:bodyPr/>
        <a:lstStyle/>
        <a:p>
          <a:endParaRPr lang="en-US"/>
        </a:p>
      </dgm:t>
    </dgm:pt>
    <dgm:pt modelId="{6FB3CA45-D0C0-9947-AE05-010328B369AC}" type="sibTrans" cxnId="{3528A316-87CE-0242-A9A2-9E0A0282587E}">
      <dgm:prSet/>
      <dgm:spPr/>
      <dgm:t>
        <a:bodyPr/>
        <a:lstStyle/>
        <a:p>
          <a:endParaRPr lang="en-US"/>
        </a:p>
      </dgm:t>
    </dgm:pt>
    <dgm:pt modelId="{D8CB514D-2516-2748-9D6C-5714E114111F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James</a:t>
          </a:r>
        </a:p>
      </dgm:t>
    </dgm:pt>
    <dgm:pt modelId="{0E7BB639-FE3B-2E40-8397-40AF21B2A9F2}" type="parTrans" cxnId="{3F31274A-8628-1549-B734-CA3664CE7069}">
      <dgm:prSet/>
      <dgm:spPr/>
      <dgm:t>
        <a:bodyPr/>
        <a:lstStyle/>
        <a:p>
          <a:endParaRPr lang="en-US"/>
        </a:p>
      </dgm:t>
    </dgm:pt>
    <dgm:pt modelId="{EC7E2EDE-2F75-DA49-9080-57710B7E0018}" type="sibTrans" cxnId="{3F31274A-8628-1549-B734-CA3664CE7069}">
      <dgm:prSet/>
      <dgm:spPr/>
      <dgm:t>
        <a:bodyPr/>
        <a:lstStyle/>
        <a:p>
          <a:endParaRPr lang="en-US"/>
        </a:p>
      </dgm:t>
    </dgm:pt>
    <dgm:pt modelId="{BF5CA9CC-69A3-0447-8D15-81956D9EF7FB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l"/>
          <a:r>
            <a:rPr lang="en-US" dirty="0"/>
            <a:t>Southern Region</a:t>
          </a:r>
          <a:endParaRPr lang="en-US" dirty="0">
            <a:solidFill>
              <a:schemeClr val="bg1"/>
            </a:solidFill>
          </a:endParaRPr>
        </a:p>
      </dgm:t>
    </dgm:pt>
    <dgm:pt modelId="{E6762469-339D-6048-AABA-69CF9D65EA3A}" type="parTrans" cxnId="{92B104A4-F2D4-9443-B646-C98B143D728F}">
      <dgm:prSet/>
      <dgm:spPr/>
      <dgm:t>
        <a:bodyPr/>
        <a:lstStyle/>
        <a:p>
          <a:endParaRPr lang="en-US"/>
        </a:p>
      </dgm:t>
    </dgm:pt>
    <dgm:pt modelId="{ECC3B3EE-EA9C-9742-B5CF-2126760E44D5}" type="sibTrans" cxnId="{92B104A4-F2D4-9443-B646-C98B143D728F}">
      <dgm:prSet/>
      <dgm:spPr/>
      <dgm:t>
        <a:bodyPr/>
        <a:lstStyle/>
        <a:p>
          <a:endParaRPr lang="en-US"/>
        </a:p>
      </dgm:t>
    </dgm:pt>
    <dgm:pt modelId="{4160B057-3D6D-0141-901C-71F264F02F26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Matthew</a:t>
          </a:r>
        </a:p>
      </dgm:t>
    </dgm:pt>
    <dgm:pt modelId="{8205D2E6-2F62-FF4B-B2C3-106CD3369870}" type="parTrans" cxnId="{B26447A7-0AA5-EA47-A1F8-4D0B38527C47}">
      <dgm:prSet/>
      <dgm:spPr/>
      <dgm:t>
        <a:bodyPr/>
        <a:lstStyle/>
        <a:p>
          <a:endParaRPr lang="en-US"/>
        </a:p>
      </dgm:t>
    </dgm:pt>
    <dgm:pt modelId="{94C1E6FF-C962-4940-A0B0-421D2B1C5146}" type="sibTrans" cxnId="{B26447A7-0AA5-EA47-A1F8-4D0B38527C47}">
      <dgm:prSet/>
      <dgm:spPr/>
      <dgm:t>
        <a:bodyPr/>
        <a:lstStyle/>
        <a:p>
          <a:endParaRPr lang="en-US"/>
        </a:p>
      </dgm:t>
    </dgm:pt>
    <dgm:pt modelId="{5BCAB44C-3F8E-F047-98F9-5FD5BEA3D6E2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 err="1">
              <a:solidFill>
                <a:schemeClr val="bg1"/>
              </a:solidFill>
            </a:rPr>
            <a:t>Tweden</a:t>
          </a:r>
          <a:endParaRPr lang="en-US" dirty="0">
            <a:solidFill>
              <a:schemeClr val="bg1"/>
            </a:solidFill>
          </a:endParaRPr>
        </a:p>
      </dgm:t>
    </dgm:pt>
    <dgm:pt modelId="{C304AB00-F205-F544-8854-086C9753B41C}" type="parTrans" cxnId="{765B351E-4A3B-C448-A152-E059AA6CCDAE}">
      <dgm:prSet/>
      <dgm:spPr/>
      <dgm:t>
        <a:bodyPr/>
        <a:lstStyle/>
        <a:p>
          <a:endParaRPr lang="en-US"/>
        </a:p>
      </dgm:t>
    </dgm:pt>
    <dgm:pt modelId="{9A06FA30-67EA-314C-A11F-CB7393BFA4D3}" type="sibTrans" cxnId="{765B351E-4A3B-C448-A152-E059AA6CCDAE}">
      <dgm:prSet/>
      <dgm:spPr/>
      <dgm:t>
        <a:bodyPr/>
        <a:lstStyle/>
        <a:p>
          <a:endParaRPr lang="en-US"/>
        </a:p>
      </dgm:t>
    </dgm:pt>
    <dgm:pt modelId="{DB13C48A-B22D-0041-BED1-9C51FAAAC912}">
      <dgm:prSet/>
      <dgm:spPr>
        <a:solidFill>
          <a:srgbClr val="36454F"/>
        </a:solidFill>
        <a:ln>
          <a:noFill/>
        </a:ln>
      </dgm:spPr>
      <dgm:t>
        <a:bodyPr/>
        <a:lstStyle/>
        <a:p>
          <a:r>
            <a:rPr lang="en-US" b="0" i="0" dirty="0"/>
            <a:t>Northeast Region</a:t>
          </a:r>
          <a:endParaRPr lang="en-US" dirty="0"/>
        </a:p>
      </dgm:t>
    </dgm:pt>
    <dgm:pt modelId="{0A4D0CDB-36B8-5E42-B607-04EFFF864573}" type="parTrans" cxnId="{B54AFB02-275E-B046-B980-76D406E9B1E1}">
      <dgm:prSet/>
      <dgm:spPr/>
      <dgm:t>
        <a:bodyPr/>
        <a:lstStyle/>
        <a:p>
          <a:endParaRPr lang="en-US"/>
        </a:p>
      </dgm:t>
    </dgm:pt>
    <dgm:pt modelId="{564E1EBC-81D7-5A4B-B895-A8BDD771ED50}" type="sibTrans" cxnId="{B54AFB02-275E-B046-B980-76D406E9B1E1}">
      <dgm:prSet/>
      <dgm:spPr/>
      <dgm:t>
        <a:bodyPr/>
        <a:lstStyle/>
        <a:p>
          <a:endParaRPr lang="en-US"/>
        </a:p>
      </dgm:t>
    </dgm:pt>
    <dgm:pt modelId="{77FD6F36-4209-684E-B91E-DA3719F506B0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</a:rPr>
            <a:t>Donald</a:t>
          </a:r>
        </a:p>
      </dgm:t>
    </dgm:pt>
    <dgm:pt modelId="{D13CE96F-F3B4-3443-B95E-478168E3EDB8}" type="parTrans" cxnId="{59BCBFAC-74E4-A143-82DB-E3C5037DADA1}">
      <dgm:prSet/>
      <dgm:spPr/>
      <dgm:t>
        <a:bodyPr/>
        <a:lstStyle/>
        <a:p>
          <a:endParaRPr lang="en-US"/>
        </a:p>
      </dgm:t>
    </dgm:pt>
    <dgm:pt modelId="{E162025D-0BD2-3546-91B8-4DC553363CC9}" type="sibTrans" cxnId="{59BCBFAC-74E4-A143-82DB-E3C5037DADA1}">
      <dgm:prSet/>
      <dgm:spPr/>
      <dgm:t>
        <a:bodyPr/>
        <a:lstStyle/>
        <a:p>
          <a:endParaRPr lang="en-US"/>
        </a:p>
      </dgm:t>
    </dgm:pt>
    <dgm:pt modelId="{6843A996-78EE-5C47-9F73-E62062F97CEB}">
      <dgm:prSet/>
      <dgm:spPr>
        <a:solidFill>
          <a:srgbClr val="36454F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 err="1">
              <a:solidFill>
                <a:schemeClr val="bg1"/>
              </a:solidFill>
            </a:rPr>
            <a:t>Kuziak</a:t>
          </a:r>
          <a:endParaRPr lang="en-US" dirty="0">
            <a:solidFill>
              <a:schemeClr val="bg1"/>
            </a:solidFill>
          </a:endParaRPr>
        </a:p>
      </dgm:t>
    </dgm:pt>
    <dgm:pt modelId="{E9FDE9C1-F182-664E-AE58-D69C0EF7693D}" type="parTrans" cxnId="{F848BA2E-9782-C34B-8F36-3B8937400FAE}">
      <dgm:prSet/>
      <dgm:spPr/>
      <dgm:t>
        <a:bodyPr/>
        <a:lstStyle/>
        <a:p>
          <a:endParaRPr lang="en-US"/>
        </a:p>
      </dgm:t>
    </dgm:pt>
    <dgm:pt modelId="{2731C616-3A9C-3D49-BF69-E2A8C7AB8E0C}" type="sibTrans" cxnId="{F848BA2E-9782-C34B-8F36-3B8937400FAE}">
      <dgm:prSet/>
      <dgm:spPr/>
      <dgm:t>
        <a:bodyPr/>
        <a:lstStyle/>
        <a:p>
          <a:endParaRPr lang="en-US"/>
        </a:p>
      </dgm:t>
    </dgm:pt>
    <dgm:pt modelId="{4996BF4B-646B-7A43-A99A-76E675F61335}" type="pres">
      <dgm:prSet presAssocID="{6EE0EF29-25FD-CF4C-9582-D1AA97BFD8F5}" presName="diagram" presStyleCnt="0">
        <dgm:presLayoutVars>
          <dgm:dir/>
          <dgm:animLvl val="lvl"/>
          <dgm:resizeHandles val="exact"/>
        </dgm:presLayoutVars>
      </dgm:prSet>
      <dgm:spPr/>
    </dgm:pt>
    <dgm:pt modelId="{706E2791-1B81-EF49-9FDD-EE98712D2A0F}" type="pres">
      <dgm:prSet presAssocID="{1A169DA6-C905-294A-AA43-8EE0DA7D43B5}" presName="compNode" presStyleCnt="0"/>
      <dgm:spPr/>
    </dgm:pt>
    <dgm:pt modelId="{CC023885-1EB6-3D43-B478-0E7444C44250}" type="pres">
      <dgm:prSet presAssocID="{1A169DA6-C905-294A-AA43-8EE0DA7D43B5}" presName="childRect" presStyleLbl="bgAcc1" presStyleIdx="0" presStyleCnt="4">
        <dgm:presLayoutVars>
          <dgm:bulletEnabled val="1"/>
        </dgm:presLayoutVars>
      </dgm:prSet>
      <dgm:spPr/>
    </dgm:pt>
    <dgm:pt modelId="{40583E2B-4BF1-D44C-AE40-B373660824DA}" type="pres">
      <dgm:prSet presAssocID="{1A169DA6-C905-294A-AA43-8EE0DA7D43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473B63-987A-964D-A7BD-3ED637890433}" type="pres">
      <dgm:prSet presAssocID="{1A169DA6-C905-294A-AA43-8EE0DA7D43B5}" presName="parentRect" presStyleLbl="alignNode1" presStyleIdx="0" presStyleCnt="4"/>
      <dgm:spPr/>
    </dgm:pt>
    <dgm:pt modelId="{2A45D5B8-8364-CC44-96DF-1FFF48C74038}" type="pres">
      <dgm:prSet presAssocID="{1A169DA6-C905-294A-AA43-8EE0DA7D43B5}" presName="adorn" presStyleLbl="fgAccFollowNode1" presStyleIdx="0" presStyleCnt="4" custScaleX="74277" custScaleY="92503" custLinFactNeighborX="-8981" custLinFactNeighborY="-20484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199" t="2977" r="1199" b="2977"/>
          </a:stretch>
        </a:blipFill>
        <a:ln>
          <a:noFill/>
        </a:ln>
        <a:effectLst>
          <a:outerShdw blurRad="50800" dist="50800" dir="5400000" sx="1000" sy="1000" algn="ctr" rotWithShape="0">
            <a:schemeClr val="bg1"/>
          </a:outerShdw>
        </a:effectLst>
      </dgm:spPr>
    </dgm:pt>
    <dgm:pt modelId="{242D4785-133D-4246-A667-11AB16B32E9C}" type="pres">
      <dgm:prSet presAssocID="{9C608C03-32BA-CB46-AB84-8E32220FF1FD}" presName="sibTrans" presStyleLbl="sibTrans2D1" presStyleIdx="0" presStyleCnt="0"/>
      <dgm:spPr/>
    </dgm:pt>
    <dgm:pt modelId="{3CA08CFA-69CA-2F4E-BA53-B65A61D6B98D}" type="pres">
      <dgm:prSet presAssocID="{DB13C48A-B22D-0041-BED1-9C51FAAAC912}" presName="compNode" presStyleCnt="0"/>
      <dgm:spPr/>
    </dgm:pt>
    <dgm:pt modelId="{2E008D90-B8E3-7F4B-8738-3389CCB93ACA}" type="pres">
      <dgm:prSet presAssocID="{DB13C48A-B22D-0041-BED1-9C51FAAAC912}" presName="childRect" presStyleLbl="bgAcc1" presStyleIdx="1" presStyleCnt="4">
        <dgm:presLayoutVars>
          <dgm:bulletEnabled val="1"/>
        </dgm:presLayoutVars>
      </dgm:prSet>
      <dgm:spPr/>
    </dgm:pt>
    <dgm:pt modelId="{1C7B26E5-9739-A64D-9B28-6F106C7A0E2F}" type="pres">
      <dgm:prSet presAssocID="{DB13C48A-B22D-0041-BED1-9C51FAAAC9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8313FA8-F180-2F43-B5C5-F07D7B916C5F}" type="pres">
      <dgm:prSet presAssocID="{DB13C48A-B22D-0041-BED1-9C51FAAAC912}" presName="parentRect" presStyleLbl="alignNode1" presStyleIdx="1" presStyleCnt="4"/>
      <dgm:spPr/>
    </dgm:pt>
    <dgm:pt modelId="{FDDC258B-3CFE-B64B-9DBB-4B3534560C65}" type="pres">
      <dgm:prSet presAssocID="{DB13C48A-B22D-0041-BED1-9C51FAAAC912}" presName="adorn" presStyleLbl="fgAccFollowNode1" presStyleIdx="1" presStyleCnt="4" custLinFactNeighborX="-24221" custLinFactNeighborY="-193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</dgm:pt>
    <dgm:pt modelId="{FFE68B2F-EF86-A944-8FF5-F4258DDD2348}" type="pres">
      <dgm:prSet presAssocID="{564E1EBC-81D7-5A4B-B895-A8BDD771ED50}" presName="sibTrans" presStyleLbl="sibTrans2D1" presStyleIdx="0" presStyleCnt="0"/>
      <dgm:spPr/>
    </dgm:pt>
    <dgm:pt modelId="{0E0B2E96-2758-F04A-AD35-81B39FC5C17D}" type="pres">
      <dgm:prSet presAssocID="{BF5CA9CC-69A3-0447-8D15-81956D9EF7FB}" presName="compNode" presStyleCnt="0"/>
      <dgm:spPr/>
    </dgm:pt>
    <dgm:pt modelId="{A41EDCD7-42E5-654D-999F-3E295923672D}" type="pres">
      <dgm:prSet presAssocID="{BF5CA9CC-69A3-0447-8D15-81956D9EF7FB}" presName="childRect" presStyleLbl="bgAcc1" presStyleIdx="2" presStyleCnt="4">
        <dgm:presLayoutVars>
          <dgm:bulletEnabled val="1"/>
        </dgm:presLayoutVars>
      </dgm:prSet>
      <dgm:spPr/>
    </dgm:pt>
    <dgm:pt modelId="{B56C34F9-3070-E74E-8986-4871DA363E69}" type="pres">
      <dgm:prSet presAssocID="{BF5CA9CC-69A3-0447-8D15-81956D9EF7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26A5DD9-DD33-EE4A-9148-74EA982043C1}" type="pres">
      <dgm:prSet presAssocID="{BF5CA9CC-69A3-0447-8D15-81956D9EF7FB}" presName="parentRect" presStyleLbl="alignNode1" presStyleIdx="2" presStyleCnt="4"/>
      <dgm:spPr/>
    </dgm:pt>
    <dgm:pt modelId="{AF6FA189-9166-A24A-B4F9-793AA5A5D665}" type="pres">
      <dgm:prSet presAssocID="{BF5CA9CC-69A3-0447-8D15-81956D9EF7FB}" presName="adorn" presStyleLbl="fgAccFollowNode1" presStyleIdx="2" presStyleCnt="4" custLinFactNeighborX="-25837" custLinFactNeighborY="-20992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6194" r="-6194"/>
          </a:stretch>
        </a:blipFill>
        <a:ln>
          <a:noFill/>
        </a:ln>
      </dgm:spPr>
    </dgm:pt>
    <dgm:pt modelId="{EAC42595-1669-E44F-A679-F94A9516B9B6}" type="pres">
      <dgm:prSet presAssocID="{ECC3B3EE-EA9C-9742-B5CF-2126760E44D5}" presName="sibTrans" presStyleLbl="sibTrans2D1" presStyleIdx="0" presStyleCnt="0"/>
      <dgm:spPr/>
    </dgm:pt>
    <dgm:pt modelId="{5AE1F2A9-ED17-5C41-9487-CC5C77630B53}" type="pres">
      <dgm:prSet presAssocID="{ACA347CB-00B1-A147-A268-87318D7CBB4E}" presName="compNode" presStyleCnt="0"/>
      <dgm:spPr/>
    </dgm:pt>
    <dgm:pt modelId="{E649BA4B-2E1C-7148-905A-E85C0D6521DC}" type="pres">
      <dgm:prSet presAssocID="{ACA347CB-00B1-A147-A268-87318D7CBB4E}" presName="childRect" presStyleLbl="bgAcc1" presStyleIdx="3" presStyleCnt="4">
        <dgm:presLayoutVars>
          <dgm:bulletEnabled val="1"/>
        </dgm:presLayoutVars>
      </dgm:prSet>
      <dgm:spPr/>
    </dgm:pt>
    <dgm:pt modelId="{1015D208-C62D-1744-84AC-B56641F31FD5}" type="pres">
      <dgm:prSet presAssocID="{ACA347CB-00B1-A147-A268-87318D7CBB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8AE7E8-AE4C-4247-BC20-7A3410BB31B0}" type="pres">
      <dgm:prSet presAssocID="{ACA347CB-00B1-A147-A268-87318D7CBB4E}" presName="parentRect" presStyleLbl="alignNode1" presStyleIdx="3" presStyleCnt="4"/>
      <dgm:spPr/>
    </dgm:pt>
    <dgm:pt modelId="{2833580F-7622-3B4A-96A5-496F02350C18}" type="pres">
      <dgm:prSet presAssocID="{ACA347CB-00B1-A147-A268-87318D7CBB4E}" presName="adorn" presStyleLbl="fgAccFollowNode1" presStyleIdx="3" presStyleCnt="4" custScaleX="119156" custScaleY="94125" custLinFactNeighborX="-34984" custLinFactNeighborY="-28218"/>
      <dgm:spPr>
        <a:blipFill dpi="0" rotWithShape="1">
          <a:blip xmlns:r="http://schemas.openxmlformats.org/officeDocument/2006/relationships" r:embed="rId5"/>
          <a:srcRect/>
          <a:stretch>
            <a:fillRect l="2840" t="-2264" r="2840" b="-2264"/>
          </a:stretch>
        </a:blipFill>
        <a:ln>
          <a:noFill/>
        </a:ln>
        <a:effectLst>
          <a:outerShdw blurRad="50800" dist="50800" dir="8460000" algn="ctr" rotWithShape="0">
            <a:srgbClr val="000000">
              <a:alpha val="70000"/>
            </a:srgbClr>
          </a:outerShdw>
        </a:effectLst>
      </dgm:spPr>
    </dgm:pt>
  </dgm:ptLst>
  <dgm:cxnLst>
    <dgm:cxn modelId="{B54AFB02-275E-B046-B980-76D406E9B1E1}" srcId="{6EE0EF29-25FD-CF4C-9582-D1AA97BFD8F5}" destId="{DB13C48A-B22D-0041-BED1-9C51FAAAC912}" srcOrd="1" destOrd="0" parTransId="{0A4D0CDB-36B8-5E42-B607-04EFFF864573}" sibTransId="{564E1EBC-81D7-5A4B-B895-A8BDD771ED50}"/>
    <dgm:cxn modelId="{F691F609-539A-B34E-B885-A33E3C0C9C46}" type="presOf" srcId="{ACA347CB-00B1-A147-A268-87318D7CBB4E}" destId="{1015D208-C62D-1744-84AC-B56641F31FD5}" srcOrd="0" destOrd="0" presId="urn:microsoft.com/office/officeart/2005/8/layout/bList2"/>
    <dgm:cxn modelId="{B53FC70B-1147-474B-ADB2-EF6FA7899183}" type="presOf" srcId="{ECC3B3EE-EA9C-9742-B5CF-2126760E44D5}" destId="{EAC42595-1669-E44F-A679-F94A9516B9B6}" srcOrd="0" destOrd="0" presId="urn:microsoft.com/office/officeart/2005/8/layout/bList2"/>
    <dgm:cxn modelId="{3528A316-87CE-0242-A9A2-9E0A0282587E}" srcId="{ACA347CB-00B1-A147-A268-87318D7CBB4E}" destId="{E62F4185-2AB5-4F44-A860-A0684489A3D8}" srcOrd="0" destOrd="0" parTransId="{6C91B07E-A112-A94C-AD99-703F8F155963}" sibTransId="{6FB3CA45-D0C0-9947-AE05-010328B369AC}"/>
    <dgm:cxn modelId="{765B351E-4A3B-C448-A152-E059AA6CCDAE}" srcId="{BF5CA9CC-69A3-0447-8D15-81956D9EF7FB}" destId="{5BCAB44C-3F8E-F047-98F9-5FD5BEA3D6E2}" srcOrd="1" destOrd="0" parTransId="{C304AB00-F205-F544-8854-086C9753B41C}" sibTransId="{9A06FA30-67EA-314C-A11F-CB7393BFA4D3}"/>
    <dgm:cxn modelId="{C8F7E921-C389-5347-9F1C-5D1DFA10188D}" type="presOf" srcId="{04E9F216-DD1E-8D4F-9B6C-835EA3264AFC}" destId="{CC023885-1EB6-3D43-B478-0E7444C44250}" srcOrd="0" destOrd="0" presId="urn:microsoft.com/office/officeart/2005/8/layout/bList2"/>
    <dgm:cxn modelId="{F848BA2E-9782-C34B-8F36-3B8937400FAE}" srcId="{DB13C48A-B22D-0041-BED1-9C51FAAAC912}" destId="{6843A996-78EE-5C47-9F73-E62062F97CEB}" srcOrd="1" destOrd="0" parTransId="{E9FDE9C1-F182-664E-AE58-D69C0EF7693D}" sibTransId="{2731C616-3A9C-3D49-BF69-E2A8C7AB8E0C}"/>
    <dgm:cxn modelId="{8837B530-EDF6-504E-8B6E-3F747BB98D61}" type="presOf" srcId="{BF5CA9CC-69A3-0447-8D15-81956D9EF7FB}" destId="{926A5DD9-DD33-EE4A-9148-74EA982043C1}" srcOrd="1" destOrd="0" presId="urn:microsoft.com/office/officeart/2005/8/layout/bList2"/>
    <dgm:cxn modelId="{934A2D31-A1D0-D44F-9AE3-5661D6E18A49}" type="presOf" srcId="{6843A996-78EE-5C47-9F73-E62062F97CEB}" destId="{2E008D90-B8E3-7F4B-8738-3389CCB93ACA}" srcOrd="0" destOrd="1" presId="urn:microsoft.com/office/officeart/2005/8/layout/bList2"/>
    <dgm:cxn modelId="{42F7E134-F73D-A647-9420-02FD96D9E5B1}" type="presOf" srcId="{BF5CA9CC-69A3-0447-8D15-81956D9EF7FB}" destId="{B56C34F9-3070-E74E-8986-4871DA363E69}" srcOrd="0" destOrd="0" presId="urn:microsoft.com/office/officeart/2005/8/layout/bList2"/>
    <dgm:cxn modelId="{173AE437-365E-604F-A700-BFD98BDDC1AD}" type="presOf" srcId="{ACA347CB-00B1-A147-A268-87318D7CBB4E}" destId="{CC8AE7E8-AE4C-4247-BC20-7A3410BB31B0}" srcOrd="1" destOrd="0" presId="urn:microsoft.com/office/officeart/2005/8/layout/bList2"/>
    <dgm:cxn modelId="{39FECE3B-CC44-5242-9C06-D5E0F7E39C4A}" srcId="{6EE0EF29-25FD-CF4C-9582-D1AA97BFD8F5}" destId="{1A169DA6-C905-294A-AA43-8EE0DA7D43B5}" srcOrd="0" destOrd="0" parTransId="{08E6C187-817C-B24C-8643-2AA340332986}" sibTransId="{9C608C03-32BA-CB46-AB84-8E32220FF1FD}"/>
    <dgm:cxn modelId="{2F12144A-E64C-DF4E-A93A-8EEC720B7DB8}" type="presOf" srcId="{9C608C03-32BA-CB46-AB84-8E32220FF1FD}" destId="{242D4785-133D-4246-A667-11AB16B32E9C}" srcOrd="0" destOrd="0" presId="urn:microsoft.com/office/officeart/2005/8/layout/bList2"/>
    <dgm:cxn modelId="{3F31274A-8628-1549-B734-CA3664CE7069}" srcId="{ACA347CB-00B1-A147-A268-87318D7CBB4E}" destId="{D8CB514D-2516-2748-9D6C-5714E114111F}" srcOrd="1" destOrd="0" parTransId="{0E7BB639-FE3B-2E40-8397-40AF21B2A9F2}" sibTransId="{EC7E2EDE-2F75-DA49-9080-57710B7E0018}"/>
    <dgm:cxn modelId="{3032834B-528D-934A-85CB-9A4F66A81A8B}" type="presOf" srcId="{77FD6F36-4209-684E-B91E-DA3719F506B0}" destId="{2E008D90-B8E3-7F4B-8738-3389CCB93ACA}" srcOrd="0" destOrd="0" presId="urn:microsoft.com/office/officeart/2005/8/layout/bList2"/>
    <dgm:cxn modelId="{1486F550-5848-B942-B431-1CDCA5CA7F35}" type="presOf" srcId="{8CDDB04C-84FD-8648-B689-C15986EA2960}" destId="{CC023885-1EB6-3D43-B478-0E7444C44250}" srcOrd="0" destOrd="1" presId="urn:microsoft.com/office/officeart/2005/8/layout/bList2"/>
    <dgm:cxn modelId="{2BDAA05C-C9A7-F946-95C7-A472FEEFC1ED}" type="presOf" srcId="{5BCAB44C-3F8E-F047-98F9-5FD5BEA3D6E2}" destId="{A41EDCD7-42E5-654D-999F-3E295923672D}" srcOrd="0" destOrd="1" presId="urn:microsoft.com/office/officeart/2005/8/layout/bList2"/>
    <dgm:cxn modelId="{174A436D-9AA4-5C43-A627-052EF8857281}" srcId="{1A169DA6-C905-294A-AA43-8EE0DA7D43B5}" destId="{8CDDB04C-84FD-8648-B689-C15986EA2960}" srcOrd="1" destOrd="0" parTransId="{82D04C7E-7ECA-2641-B101-4FE85421E96C}" sibTransId="{20132425-E22D-5A4F-8667-9D4E38F785C0}"/>
    <dgm:cxn modelId="{B19D3E85-713E-A445-8FCE-65ADD3E67E9D}" type="presOf" srcId="{1A169DA6-C905-294A-AA43-8EE0DA7D43B5}" destId="{40583E2B-4BF1-D44C-AE40-B373660824DA}" srcOrd="0" destOrd="0" presId="urn:microsoft.com/office/officeart/2005/8/layout/bList2"/>
    <dgm:cxn modelId="{2B27928B-7008-5347-8D81-AAB3FBD6D64C}" type="presOf" srcId="{564E1EBC-81D7-5A4B-B895-A8BDD771ED50}" destId="{FFE68B2F-EF86-A944-8FF5-F4258DDD2348}" srcOrd="0" destOrd="0" presId="urn:microsoft.com/office/officeart/2005/8/layout/bList2"/>
    <dgm:cxn modelId="{6E81CC9C-21AE-A143-A8AD-7D0D700B2A7B}" type="presOf" srcId="{DB13C48A-B22D-0041-BED1-9C51FAAAC912}" destId="{48313FA8-F180-2F43-B5C5-F07D7B916C5F}" srcOrd="1" destOrd="0" presId="urn:microsoft.com/office/officeart/2005/8/layout/bList2"/>
    <dgm:cxn modelId="{92B104A4-F2D4-9443-B646-C98B143D728F}" srcId="{6EE0EF29-25FD-CF4C-9582-D1AA97BFD8F5}" destId="{BF5CA9CC-69A3-0447-8D15-81956D9EF7FB}" srcOrd="2" destOrd="0" parTransId="{E6762469-339D-6048-AABA-69CF9D65EA3A}" sibTransId="{ECC3B3EE-EA9C-9742-B5CF-2126760E44D5}"/>
    <dgm:cxn modelId="{61B0FAA5-2B17-F24B-8AB4-3B4109CACDEA}" srcId="{6EE0EF29-25FD-CF4C-9582-D1AA97BFD8F5}" destId="{ACA347CB-00B1-A147-A268-87318D7CBB4E}" srcOrd="3" destOrd="0" parTransId="{C7AC32E0-8737-0B48-BA5D-B0D14980343A}" sibTransId="{ADBC5CF8-8CFA-7F41-8EE5-B9F307034CAD}"/>
    <dgm:cxn modelId="{B26447A7-0AA5-EA47-A1F8-4D0B38527C47}" srcId="{BF5CA9CC-69A3-0447-8D15-81956D9EF7FB}" destId="{4160B057-3D6D-0141-901C-71F264F02F26}" srcOrd="0" destOrd="0" parTransId="{8205D2E6-2F62-FF4B-B2C3-106CD3369870}" sibTransId="{94C1E6FF-C962-4940-A0B0-421D2B1C5146}"/>
    <dgm:cxn modelId="{F78106AB-3B87-224F-AC2F-B6ECBCC68843}" type="presOf" srcId="{1A169DA6-C905-294A-AA43-8EE0DA7D43B5}" destId="{44473B63-987A-964D-A7BD-3ED637890433}" srcOrd="1" destOrd="0" presId="urn:microsoft.com/office/officeart/2005/8/layout/bList2"/>
    <dgm:cxn modelId="{59BCBFAC-74E4-A143-82DB-E3C5037DADA1}" srcId="{DB13C48A-B22D-0041-BED1-9C51FAAAC912}" destId="{77FD6F36-4209-684E-B91E-DA3719F506B0}" srcOrd="0" destOrd="0" parTransId="{D13CE96F-F3B4-3443-B95E-478168E3EDB8}" sibTransId="{E162025D-0BD2-3546-91B8-4DC553363CC9}"/>
    <dgm:cxn modelId="{78EDE2AD-80F3-3F4A-8C78-8A4B75192F5F}" srcId="{1A169DA6-C905-294A-AA43-8EE0DA7D43B5}" destId="{04E9F216-DD1E-8D4F-9B6C-835EA3264AFC}" srcOrd="0" destOrd="0" parTransId="{FF391A6E-1960-8D41-9ED9-8F1B4CE3C979}" sibTransId="{C3E5BEA0-7FC1-1348-AA43-7AD3C26D9A6C}"/>
    <dgm:cxn modelId="{82E90BB2-2B01-0443-BAE5-23A872D964FF}" type="presOf" srcId="{4160B057-3D6D-0141-901C-71F264F02F26}" destId="{A41EDCD7-42E5-654D-999F-3E295923672D}" srcOrd="0" destOrd="0" presId="urn:microsoft.com/office/officeart/2005/8/layout/bList2"/>
    <dgm:cxn modelId="{D51721BF-2FA4-7D4D-B8FA-A2C40A299F0A}" type="presOf" srcId="{E62F4185-2AB5-4F44-A860-A0684489A3D8}" destId="{E649BA4B-2E1C-7148-905A-E85C0D6521DC}" srcOrd="0" destOrd="0" presId="urn:microsoft.com/office/officeart/2005/8/layout/bList2"/>
    <dgm:cxn modelId="{AC5E0BC1-AE0F-1A4C-B4CD-A6EE854FE16A}" type="presOf" srcId="{6EE0EF29-25FD-CF4C-9582-D1AA97BFD8F5}" destId="{4996BF4B-646B-7A43-A99A-76E675F61335}" srcOrd="0" destOrd="0" presId="urn:microsoft.com/office/officeart/2005/8/layout/bList2"/>
    <dgm:cxn modelId="{67D544E7-DEA4-4B4C-ACC9-C68166813D68}" type="presOf" srcId="{DB13C48A-B22D-0041-BED1-9C51FAAAC912}" destId="{1C7B26E5-9739-A64D-9B28-6F106C7A0E2F}" srcOrd="0" destOrd="0" presId="urn:microsoft.com/office/officeart/2005/8/layout/bList2"/>
    <dgm:cxn modelId="{0DBC1AF3-8C1B-1C46-AEDA-FC3553738480}" type="presOf" srcId="{D8CB514D-2516-2748-9D6C-5714E114111F}" destId="{E649BA4B-2E1C-7148-905A-E85C0D6521DC}" srcOrd="0" destOrd="1" presId="urn:microsoft.com/office/officeart/2005/8/layout/bList2"/>
    <dgm:cxn modelId="{75F3F1B5-252C-9A49-A9D8-ECE2A216EDE3}" type="presParOf" srcId="{4996BF4B-646B-7A43-A99A-76E675F61335}" destId="{706E2791-1B81-EF49-9FDD-EE98712D2A0F}" srcOrd="0" destOrd="0" presId="urn:microsoft.com/office/officeart/2005/8/layout/bList2"/>
    <dgm:cxn modelId="{1574E9BA-175B-2D4F-8622-AD0BE022BD62}" type="presParOf" srcId="{706E2791-1B81-EF49-9FDD-EE98712D2A0F}" destId="{CC023885-1EB6-3D43-B478-0E7444C44250}" srcOrd="0" destOrd="0" presId="urn:microsoft.com/office/officeart/2005/8/layout/bList2"/>
    <dgm:cxn modelId="{BC461238-4412-DA43-B67E-6D21109D2A4B}" type="presParOf" srcId="{706E2791-1B81-EF49-9FDD-EE98712D2A0F}" destId="{40583E2B-4BF1-D44C-AE40-B373660824DA}" srcOrd="1" destOrd="0" presId="urn:microsoft.com/office/officeart/2005/8/layout/bList2"/>
    <dgm:cxn modelId="{82BE33B9-3905-CE42-8FEF-60AFA91848EE}" type="presParOf" srcId="{706E2791-1B81-EF49-9FDD-EE98712D2A0F}" destId="{44473B63-987A-964D-A7BD-3ED637890433}" srcOrd="2" destOrd="0" presId="urn:microsoft.com/office/officeart/2005/8/layout/bList2"/>
    <dgm:cxn modelId="{B29614BC-6F7B-4F43-B6FB-69D0A3DB9BC0}" type="presParOf" srcId="{706E2791-1B81-EF49-9FDD-EE98712D2A0F}" destId="{2A45D5B8-8364-CC44-96DF-1FFF48C74038}" srcOrd="3" destOrd="0" presId="urn:microsoft.com/office/officeart/2005/8/layout/bList2"/>
    <dgm:cxn modelId="{FC12295F-61BE-2340-B714-B0B81D8EF0BE}" type="presParOf" srcId="{4996BF4B-646B-7A43-A99A-76E675F61335}" destId="{242D4785-133D-4246-A667-11AB16B32E9C}" srcOrd="1" destOrd="0" presId="urn:microsoft.com/office/officeart/2005/8/layout/bList2"/>
    <dgm:cxn modelId="{58D47295-9B6D-B54D-9D8A-785AE0743325}" type="presParOf" srcId="{4996BF4B-646B-7A43-A99A-76E675F61335}" destId="{3CA08CFA-69CA-2F4E-BA53-B65A61D6B98D}" srcOrd="2" destOrd="0" presId="urn:microsoft.com/office/officeart/2005/8/layout/bList2"/>
    <dgm:cxn modelId="{F72D61E3-E8B5-D542-96AC-4B119F166552}" type="presParOf" srcId="{3CA08CFA-69CA-2F4E-BA53-B65A61D6B98D}" destId="{2E008D90-B8E3-7F4B-8738-3389CCB93ACA}" srcOrd="0" destOrd="0" presId="urn:microsoft.com/office/officeart/2005/8/layout/bList2"/>
    <dgm:cxn modelId="{92E31CDB-90A2-4D49-85A1-B43DAAEE3521}" type="presParOf" srcId="{3CA08CFA-69CA-2F4E-BA53-B65A61D6B98D}" destId="{1C7B26E5-9739-A64D-9B28-6F106C7A0E2F}" srcOrd="1" destOrd="0" presId="urn:microsoft.com/office/officeart/2005/8/layout/bList2"/>
    <dgm:cxn modelId="{EA6FC414-2C63-8D43-B8AB-0B3625016E5F}" type="presParOf" srcId="{3CA08CFA-69CA-2F4E-BA53-B65A61D6B98D}" destId="{48313FA8-F180-2F43-B5C5-F07D7B916C5F}" srcOrd="2" destOrd="0" presId="urn:microsoft.com/office/officeart/2005/8/layout/bList2"/>
    <dgm:cxn modelId="{D3AB6037-30A6-0542-9817-078E56CF9DED}" type="presParOf" srcId="{3CA08CFA-69CA-2F4E-BA53-B65A61D6B98D}" destId="{FDDC258B-3CFE-B64B-9DBB-4B3534560C65}" srcOrd="3" destOrd="0" presId="urn:microsoft.com/office/officeart/2005/8/layout/bList2"/>
    <dgm:cxn modelId="{BE03D347-2D8E-E841-B7BC-385A7EB95C76}" type="presParOf" srcId="{4996BF4B-646B-7A43-A99A-76E675F61335}" destId="{FFE68B2F-EF86-A944-8FF5-F4258DDD2348}" srcOrd="3" destOrd="0" presId="urn:microsoft.com/office/officeart/2005/8/layout/bList2"/>
    <dgm:cxn modelId="{0EF1EB76-AF6B-2044-B089-7D0F1138B9DF}" type="presParOf" srcId="{4996BF4B-646B-7A43-A99A-76E675F61335}" destId="{0E0B2E96-2758-F04A-AD35-81B39FC5C17D}" srcOrd="4" destOrd="0" presId="urn:microsoft.com/office/officeart/2005/8/layout/bList2"/>
    <dgm:cxn modelId="{5460388D-0B74-1847-9682-30B97348C3B8}" type="presParOf" srcId="{0E0B2E96-2758-F04A-AD35-81B39FC5C17D}" destId="{A41EDCD7-42E5-654D-999F-3E295923672D}" srcOrd="0" destOrd="0" presId="urn:microsoft.com/office/officeart/2005/8/layout/bList2"/>
    <dgm:cxn modelId="{85549CA5-BF6B-9C40-B257-18E64DF9A5FC}" type="presParOf" srcId="{0E0B2E96-2758-F04A-AD35-81B39FC5C17D}" destId="{B56C34F9-3070-E74E-8986-4871DA363E69}" srcOrd="1" destOrd="0" presId="urn:microsoft.com/office/officeart/2005/8/layout/bList2"/>
    <dgm:cxn modelId="{3E937275-6636-F84B-926F-A072E18054D9}" type="presParOf" srcId="{0E0B2E96-2758-F04A-AD35-81B39FC5C17D}" destId="{926A5DD9-DD33-EE4A-9148-74EA982043C1}" srcOrd="2" destOrd="0" presId="urn:microsoft.com/office/officeart/2005/8/layout/bList2"/>
    <dgm:cxn modelId="{A9D50257-738C-824E-9631-4A6B58DB2103}" type="presParOf" srcId="{0E0B2E96-2758-F04A-AD35-81B39FC5C17D}" destId="{AF6FA189-9166-A24A-B4F9-793AA5A5D665}" srcOrd="3" destOrd="0" presId="urn:microsoft.com/office/officeart/2005/8/layout/bList2"/>
    <dgm:cxn modelId="{747392D0-F84D-0D4C-BE10-AB5ADD3FD96D}" type="presParOf" srcId="{4996BF4B-646B-7A43-A99A-76E675F61335}" destId="{EAC42595-1669-E44F-A679-F94A9516B9B6}" srcOrd="5" destOrd="0" presId="urn:microsoft.com/office/officeart/2005/8/layout/bList2"/>
    <dgm:cxn modelId="{F1FDB360-09AC-2648-8647-08D5CDAFE3D9}" type="presParOf" srcId="{4996BF4B-646B-7A43-A99A-76E675F61335}" destId="{5AE1F2A9-ED17-5C41-9487-CC5C77630B53}" srcOrd="6" destOrd="0" presId="urn:microsoft.com/office/officeart/2005/8/layout/bList2"/>
    <dgm:cxn modelId="{9B363C58-B4FD-1A4D-BFFA-C7F70B655346}" type="presParOf" srcId="{5AE1F2A9-ED17-5C41-9487-CC5C77630B53}" destId="{E649BA4B-2E1C-7148-905A-E85C0D6521DC}" srcOrd="0" destOrd="0" presId="urn:microsoft.com/office/officeart/2005/8/layout/bList2"/>
    <dgm:cxn modelId="{6D8415B5-6B5B-2C44-A098-729A89C647CC}" type="presParOf" srcId="{5AE1F2A9-ED17-5C41-9487-CC5C77630B53}" destId="{1015D208-C62D-1744-84AC-B56641F31FD5}" srcOrd="1" destOrd="0" presId="urn:microsoft.com/office/officeart/2005/8/layout/bList2"/>
    <dgm:cxn modelId="{87BED3B7-A133-3440-9C61-C41537C7AF7D}" type="presParOf" srcId="{5AE1F2A9-ED17-5C41-9487-CC5C77630B53}" destId="{CC8AE7E8-AE4C-4247-BC20-7A3410BB31B0}" srcOrd="2" destOrd="0" presId="urn:microsoft.com/office/officeart/2005/8/layout/bList2"/>
    <dgm:cxn modelId="{C5BEC705-7596-BD42-A825-9E79C81F2441}" type="presParOf" srcId="{5AE1F2A9-ED17-5C41-9487-CC5C77630B53}" destId="{2833580F-7622-3B4A-96A5-496F02350C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CB667-85CA-7545-9308-3A51CE7A37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80F1D-A1B3-3045-AF6C-F01C0E9633DD}">
      <dgm:prSet/>
      <dgm:spPr>
        <a:solidFill>
          <a:srgbClr val="36454F"/>
        </a:solidFill>
      </dgm:spPr>
      <dgm:t>
        <a:bodyPr/>
        <a:lstStyle/>
        <a:p>
          <a:r>
            <a:rPr lang="en-US" b="0" i="0"/>
            <a:t>Region-Centered</a:t>
          </a:r>
          <a:endParaRPr lang="en-US"/>
        </a:p>
      </dgm:t>
    </dgm:pt>
    <dgm:pt modelId="{A10651ED-3B1F-1246-9710-918D0189E5B9}" type="parTrans" cxnId="{C4EAB655-4FF7-3E45-8DD8-C7F848C2D054}">
      <dgm:prSet/>
      <dgm:spPr/>
      <dgm:t>
        <a:bodyPr/>
        <a:lstStyle/>
        <a:p>
          <a:endParaRPr lang="en-US"/>
        </a:p>
      </dgm:t>
    </dgm:pt>
    <dgm:pt modelId="{2CF2EEAF-FAE3-8C4A-A313-BC3A7133BCDF}" type="sibTrans" cxnId="{C4EAB655-4FF7-3E45-8DD8-C7F848C2D054}">
      <dgm:prSet/>
      <dgm:spPr/>
      <dgm:t>
        <a:bodyPr/>
        <a:lstStyle/>
        <a:p>
          <a:endParaRPr lang="en-US"/>
        </a:p>
      </dgm:t>
    </dgm:pt>
    <dgm:pt modelId="{E176366D-9B68-7141-8B9F-11FAF665026C}">
      <dgm:prSet/>
      <dgm:spPr>
        <a:solidFill>
          <a:srgbClr val="36454F"/>
        </a:solidFill>
      </dgm:spPr>
      <dgm:t>
        <a:bodyPr/>
        <a:lstStyle/>
        <a:p>
          <a:r>
            <a:rPr lang="en-US" b="0" i="0" dirty="0"/>
            <a:t>COVID-19 Focused </a:t>
          </a:r>
          <a:endParaRPr lang="en-US" dirty="0"/>
        </a:p>
      </dgm:t>
    </dgm:pt>
    <dgm:pt modelId="{22936F5D-E68F-BE4B-8693-1F4ACAAF2DEF}" type="parTrans" cxnId="{45A74080-6C1D-AB41-AE89-56D12143DEBA}">
      <dgm:prSet/>
      <dgm:spPr/>
      <dgm:t>
        <a:bodyPr/>
        <a:lstStyle/>
        <a:p>
          <a:endParaRPr lang="en-US"/>
        </a:p>
      </dgm:t>
    </dgm:pt>
    <dgm:pt modelId="{70DEC685-E07C-BC48-B06B-700F5DB8182F}" type="sibTrans" cxnId="{45A74080-6C1D-AB41-AE89-56D12143DEBA}">
      <dgm:prSet/>
      <dgm:spPr/>
      <dgm:t>
        <a:bodyPr/>
        <a:lstStyle/>
        <a:p>
          <a:endParaRPr lang="en-US"/>
        </a:p>
      </dgm:t>
    </dgm:pt>
    <dgm:pt modelId="{AD26F506-C708-5E42-804E-51245669C522}">
      <dgm:prSet/>
      <dgm:spPr>
        <a:solidFill>
          <a:srgbClr val="36454F"/>
        </a:solidFill>
      </dgm:spPr>
      <dgm:t>
        <a:bodyPr/>
        <a:lstStyle/>
        <a:p>
          <a:r>
            <a:rPr lang="en-US" dirty="0"/>
            <a:t>Specific to You</a:t>
          </a:r>
        </a:p>
      </dgm:t>
    </dgm:pt>
    <dgm:pt modelId="{AACAA1DD-05A2-5F4B-80EB-2FB5D0ECCC12}" type="parTrans" cxnId="{E040F471-6996-D242-998B-746C79E8FF11}">
      <dgm:prSet/>
      <dgm:spPr/>
      <dgm:t>
        <a:bodyPr/>
        <a:lstStyle/>
        <a:p>
          <a:endParaRPr lang="en-US"/>
        </a:p>
      </dgm:t>
    </dgm:pt>
    <dgm:pt modelId="{673D1F13-7372-794A-9338-D6E3D9BCD417}" type="sibTrans" cxnId="{E040F471-6996-D242-998B-746C79E8FF11}">
      <dgm:prSet/>
      <dgm:spPr/>
      <dgm:t>
        <a:bodyPr/>
        <a:lstStyle/>
        <a:p>
          <a:endParaRPr lang="en-US"/>
        </a:p>
      </dgm:t>
    </dgm:pt>
    <dgm:pt modelId="{0CF9EE92-62BB-9D47-92AC-6C440B5C1AA6}" type="pres">
      <dgm:prSet presAssocID="{197CB667-85CA-7545-9308-3A51CE7A37E4}" presName="linearFlow" presStyleCnt="0">
        <dgm:presLayoutVars>
          <dgm:dir/>
          <dgm:resizeHandles val="exact"/>
        </dgm:presLayoutVars>
      </dgm:prSet>
      <dgm:spPr/>
    </dgm:pt>
    <dgm:pt modelId="{A5C4EBF2-E50F-0744-BF1F-F5A780B1D44A}" type="pres">
      <dgm:prSet presAssocID="{CD580F1D-A1B3-3045-AF6C-F01C0E9633DD}" presName="composite" presStyleCnt="0"/>
      <dgm:spPr/>
    </dgm:pt>
    <dgm:pt modelId="{8EE9E38B-B875-A145-9E31-615729826D9D}" type="pres">
      <dgm:prSet presAssocID="{CD580F1D-A1B3-3045-AF6C-F01C0E9633DD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66B18C6-AD6E-7740-A78F-A1BE50B0D5CE}" type="pres">
      <dgm:prSet presAssocID="{CD580F1D-A1B3-3045-AF6C-F01C0E9633DD}" presName="txShp" presStyleLbl="node1" presStyleIdx="0" presStyleCnt="3">
        <dgm:presLayoutVars>
          <dgm:bulletEnabled val="1"/>
        </dgm:presLayoutVars>
      </dgm:prSet>
      <dgm:spPr/>
    </dgm:pt>
    <dgm:pt modelId="{1624A973-681F-5341-9619-2CECCF3EB335}" type="pres">
      <dgm:prSet presAssocID="{2CF2EEAF-FAE3-8C4A-A313-BC3A7133BCDF}" presName="spacing" presStyleCnt="0"/>
      <dgm:spPr/>
    </dgm:pt>
    <dgm:pt modelId="{41928C10-F02D-5A43-9714-40B998EEAA9F}" type="pres">
      <dgm:prSet presAssocID="{E176366D-9B68-7141-8B9F-11FAF665026C}" presName="composite" presStyleCnt="0"/>
      <dgm:spPr/>
    </dgm:pt>
    <dgm:pt modelId="{0F44D4B9-DB0E-474B-947E-BF9BEAB5A9D6}" type="pres">
      <dgm:prSet presAssocID="{E176366D-9B68-7141-8B9F-11FAF665026C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82ABB5C-0763-FE44-AE73-B5A435A54EBB}" type="pres">
      <dgm:prSet presAssocID="{E176366D-9B68-7141-8B9F-11FAF665026C}" presName="txShp" presStyleLbl="node1" presStyleIdx="1" presStyleCnt="3">
        <dgm:presLayoutVars>
          <dgm:bulletEnabled val="1"/>
        </dgm:presLayoutVars>
      </dgm:prSet>
      <dgm:spPr/>
    </dgm:pt>
    <dgm:pt modelId="{913ABBF2-5932-5447-BC00-7FFDFD72B081}" type="pres">
      <dgm:prSet presAssocID="{70DEC685-E07C-BC48-B06B-700F5DB8182F}" presName="spacing" presStyleCnt="0"/>
      <dgm:spPr/>
    </dgm:pt>
    <dgm:pt modelId="{3D17E64E-ED60-C149-8F0F-F7A54FFC3485}" type="pres">
      <dgm:prSet presAssocID="{AD26F506-C708-5E42-804E-51245669C522}" presName="composite" presStyleCnt="0"/>
      <dgm:spPr/>
    </dgm:pt>
    <dgm:pt modelId="{CFF4CAD0-DA01-D744-A25C-16C2C9129B3A}" type="pres">
      <dgm:prSet presAssocID="{AD26F506-C708-5E42-804E-51245669C522}" presName="imgShp" presStyleLbl="fgImgPlac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288E3E4-F049-0744-B6B3-00570F7C13ED}" type="pres">
      <dgm:prSet presAssocID="{AD26F506-C708-5E42-804E-51245669C522}" presName="txShp" presStyleLbl="node1" presStyleIdx="2" presStyleCnt="3">
        <dgm:presLayoutVars>
          <dgm:bulletEnabled val="1"/>
        </dgm:presLayoutVars>
      </dgm:prSet>
      <dgm:spPr/>
    </dgm:pt>
  </dgm:ptLst>
  <dgm:cxnLst>
    <dgm:cxn modelId="{4DD6C20C-130D-B342-8BEB-BF2FEB14B7CD}" type="presOf" srcId="{AD26F506-C708-5E42-804E-51245669C522}" destId="{3288E3E4-F049-0744-B6B3-00570F7C13ED}" srcOrd="0" destOrd="0" presId="urn:microsoft.com/office/officeart/2005/8/layout/vList3"/>
    <dgm:cxn modelId="{42A09123-1B55-9649-B448-13281BAD7F56}" type="presOf" srcId="{CD580F1D-A1B3-3045-AF6C-F01C0E9633DD}" destId="{D66B18C6-AD6E-7740-A78F-A1BE50B0D5CE}" srcOrd="0" destOrd="0" presId="urn:microsoft.com/office/officeart/2005/8/layout/vList3"/>
    <dgm:cxn modelId="{C4EAB655-4FF7-3E45-8DD8-C7F848C2D054}" srcId="{197CB667-85CA-7545-9308-3A51CE7A37E4}" destId="{CD580F1D-A1B3-3045-AF6C-F01C0E9633DD}" srcOrd="0" destOrd="0" parTransId="{A10651ED-3B1F-1246-9710-918D0189E5B9}" sibTransId="{2CF2EEAF-FAE3-8C4A-A313-BC3A7133BCDF}"/>
    <dgm:cxn modelId="{29FDA265-34FA-9D4D-A576-D5630B8DE1A6}" type="presOf" srcId="{E176366D-9B68-7141-8B9F-11FAF665026C}" destId="{982ABB5C-0763-FE44-AE73-B5A435A54EBB}" srcOrd="0" destOrd="0" presId="urn:microsoft.com/office/officeart/2005/8/layout/vList3"/>
    <dgm:cxn modelId="{E040F471-6996-D242-998B-746C79E8FF11}" srcId="{197CB667-85CA-7545-9308-3A51CE7A37E4}" destId="{AD26F506-C708-5E42-804E-51245669C522}" srcOrd="2" destOrd="0" parTransId="{AACAA1DD-05A2-5F4B-80EB-2FB5D0ECCC12}" sibTransId="{673D1F13-7372-794A-9338-D6E3D9BCD417}"/>
    <dgm:cxn modelId="{45A74080-6C1D-AB41-AE89-56D12143DEBA}" srcId="{197CB667-85CA-7545-9308-3A51CE7A37E4}" destId="{E176366D-9B68-7141-8B9F-11FAF665026C}" srcOrd="1" destOrd="0" parTransId="{22936F5D-E68F-BE4B-8693-1F4ACAAF2DEF}" sibTransId="{70DEC685-E07C-BC48-B06B-700F5DB8182F}"/>
    <dgm:cxn modelId="{ECED3DE0-6F10-7A49-B193-557658891C50}" type="presOf" srcId="{197CB667-85CA-7545-9308-3A51CE7A37E4}" destId="{0CF9EE92-62BB-9D47-92AC-6C440B5C1AA6}" srcOrd="0" destOrd="0" presId="urn:microsoft.com/office/officeart/2005/8/layout/vList3"/>
    <dgm:cxn modelId="{C42404A7-9797-904D-BE93-C5DEC2E7A1EA}" type="presParOf" srcId="{0CF9EE92-62BB-9D47-92AC-6C440B5C1AA6}" destId="{A5C4EBF2-E50F-0744-BF1F-F5A780B1D44A}" srcOrd="0" destOrd="0" presId="urn:microsoft.com/office/officeart/2005/8/layout/vList3"/>
    <dgm:cxn modelId="{91BB0BD8-127D-674E-8728-032D63C41635}" type="presParOf" srcId="{A5C4EBF2-E50F-0744-BF1F-F5A780B1D44A}" destId="{8EE9E38B-B875-A145-9E31-615729826D9D}" srcOrd="0" destOrd="0" presId="urn:microsoft.com/office/officeart/2005/8/layout/vList3"/>
    <dgm:cxn modelId="{028CB799-2B9B-B441-9337-507DD31C84B7}" type="presParOf" srcId="{A5C4EBF2-E50F-0744-BF1F-F5A780B1D44A}" destId="{D66B18C6-AD6E-7740-A78F-A1BE50B0D5CE}" srcOrd="1" destOrd="0" presId="urn:microsoft.com/office/officeart/2005/8/layout/vList3"/>
    <dgm:cxn modelId="{36B2AEB7-DF5A-674D-BEA6-72AAFA1CD2EB}" type="presParOf" srcId="{0CF9EE92-62BB-9D47-92AC-6C440B5C1AA6}" destId="{1624A973-681F-5341-9619-2CECCF3EB335}" srcOrd="1" destOrd="0" presId="urn:microsoft.com/office/officeart/2005/8/layout/vList3"/>
    <dgm:cxn modelId="{C5A09ACB-B9FC-EA4B-819B-D56FF6A7F052}" type="presParOf" srcId="{0CF9EE92-62BB-9D47-92AC-6C440B5C1AA6}" destId="{41928C10-F02D-5A43-9714-40B998EEAA9F}" srcOrd="2" destOrd="0" presId="urn:microsoft.com/office/officeart/2005/8/layout/vList3"/>
    <dgm:cxn modelId="{26733993-6C25-AD41-A0BE-C96630FCBDB3}" type="presParOf" srcId="{41928C10-F02D-5A43-9714-40B998EEAA9F}" destId="{0F44D4B9-DB0E-474B-947E-BF9BEAB5A9D6}" srcOrd="0" destOrd="0" presId="urn:microsoft.com/office/officeart/2005/8/layout/vList3"/>
    <dgm:cxn modelId="{E2B77AB7-6292-F74C-8610-DF35CB54EEC9}" type="presParOf" srcId="{41928C10-F02D-5A43-9714-40B998EEAA9F}" destId="{982ABB5C-0763-FE44-AE73-B5A435A54EBB}" srcOrd="1" destOrd="0" presId="urn:microsoft.com/office/officeart/2005/8/layout/vList3"/>
    <dgm:cxn modelId="{F18D26C5-AB52-644D-9093-5BD4E2C9C7B6}" type="presParOf" srcId="{0CF9EE92-62BB-9D47-92AC-6C440B5C1AA6}" destId="{913ABBF2-5932-5447-BC00-7FFDFD72B081}" srcOrd="3" destOrd="0" presId="urn:microsoft.com/office/officeart/2005/8/layout/vList3"/>
    <dgm:cxn modelId="{C717C0CE-F60D-324F-97A0-8F9A74220740}" type="presParOf" srcId="{0CF9EE92-62BB-9D47-92AC-6C440B5C1AA6}" destId="{3D17E64E-ED60-C149-8F0F-F7A54FFC3485}" srcOrd="4" destOrd="0" presId="urn:microsoft.com/office/officeart/2005/8/layout/vList3"/>
    <dgm:cxn modelId="{44130568-326F-B743-A5B9-7AD26496934F}" type="presParOf" srcId="{3D17E64E-ED60-C149-8F0F-F7A54FFC3485}" destId="{CFF4CAD0-DA01-D744-A25C-16C2C9129B3A}" srcOrd="0" destOrd="0" presId="urn:microsoft.com/office/officeart/2005/8/layout/vList3"/>
    <dgm:cxn modelId="{57C8E16B-8CC8-6543-B1D8-25185E4C0768}" type="presParOf" srcId="{3D17E64E-ED60-C149-8F0F-F7A54FFC3485}" destId="{3288E3E4-F049-0744-B6B3-00570F7C13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413E8-5277-9F4E-854D-7B94BAF1CB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4C59D-1A09-4947-9CB8-A27D2D1E9616}">
      <dgm:prSet/>
      <dgm:spPr>
        <a:solidFill>
          <a:srgbClr val="36454F"/>
        </a:solidFill>
      </dgm:spPr>
      <dgm:t>
        <a:bodyPr/>
        <a:lstStyle/>
        <a:p>
          <a:r>
            <a:rPr lang="en-US" b="0" i="0"/>
            <a:t>Shorter Trainings</a:t>
          </a:r>
          <a:endParaRPr lang="en-US"/>
        </a:p>
      </dgm:t>
    </dgm:pt>
    <dgm:pt modelId="{2770ECB9-1F64-1E49-812E-B9C9F831D7F3}" type="parTrans" cxnId="{332429D0-AFBB-1840-A3FB-E28C49EDAF9E}">
      <dgm:prSet/>
      <dgm:spPr/>
      <dgm:t>
        <a:bodyPr/>
        <a:lstStyle/>
        <a:p>
          <a:endParaRPr lang="en-US"/>
        </a:p>
      </dgm:t>
    </dgm:pt>
    <dgm:pt modelId="{B8295673-B6C5-D840-A237-1C0977892457}" type="sibTrans" cxnId="{332429D0-AFBB-1840-A3FB-E28C49EDAF9E}">
      <dgm:prSet/>
      <dgm:spPr>
        <a:ln>
          <a:solidFill>
            <a:srgbClr val="36454F"/>
          </a:solidFill>
        </a:ln>
      </dgm:spPr>
      <dgm:t>
        <a:bodyPr/>
        <a:lstStyle/>
        <a:p>
          <a:endParaRPr lang="en-US"/>
        </a:p>
      </dgm:t>
    </dgm:pt>
    <dgm:pt modelId="{70CE9505-2CCB-E443-A41C-610B63E6580E}">
      <dgm:prSet/>
      <dgm:spPr>
        <a:solidFill>
          <a:srgbClr val="36454F"/>
        </a:solidFill>
      </dgm:spPr>
      <dgm:t>
        <a:bodyPr/>
        <a:lstStyle/>
        <a:p>
          <a:r>
            <a:rPr lang="en-US" b="0" i="0"/>
            <a:t>Virtual Challenges</a:t>
          </a:r>
          <a:endParaRPr lang="en-US"/>
        </a:p>
      </dgm:t>
    </dgm:pt>
    <dgm:pt modelId="{0C3911B6-DC01-F040-B4C4-5AB42658B31C}" type="parTrans" cxnId="{907FF9ED-8795-0D4A-BA72-FCC402FEFDDA}">
      <dgm:prSet/>
      <dgm:spPr/>
      <dgm:t>
        <a:bodyPr/>
        <a:lstStyle/>
        <a:p>
          <a:endParaRPr lang="en-US"/>
        </a:p>
      </dgm:t>
    </dgm:pt>
    <dgm:pt modelId="{BFB18F8E-8CE1-AF41-95ED-A188EFDBA0A9}" type="sibTrans" cxnId="{907FF9ED-8795-0D4A-BA72-FCC402FEFDDA}">
      <dgm:prSet/>
      <dgm:spPr/>
      <dgm:t>
        <a:bodyPr/>
        <a:lstStyle/>
        <a:p>
          <a:endParaRPr lang="en-US"/>
        </a:p>
      </dgm:t>
    </dgm:pt>
    <dgm:pt modelId="{2FCAAE4E-9DD9-2842-96BE-D96CA793254E}">
      <dgm:prSet/>
      <dgm:spPr>
        <a:solidFill>
          <a:srgbClr val="36454F"/>
        </a:solidFill>
      </dgm:spPr>
      <dgm:t>
        <a:bodyPr/>
        <a:lstStyle/>
        <a:p>
          <a:r>
            <a:rPr lang="en-US" b="0" i="0"/>
            <a:t>Leadership Development</a:t>
          </a:r>
          <a:endParaRPr lang="en-US"/>
        </a:p>
      </dgm:t>
    </dgm:pt>
    <dgm:pt modelId="{30334B46-A7FD-6947-B91A-143859FC8FD4}" type="parTrans" cxnId="{B6D5A1D9-E493-6A41-B718-34E06AFB907B}">
      <dgm:prSet/>
      <dgm:spPr/>
      <dgm:t>
        <a:bodyPr/>
        <a:lstStyle/>
        <a:p>
          <a:endParaRPr lang="en-US"/>
        </a:p>
      </dgm:t>
    </dgm:pt>
    <dgm:pt modelId="{A93FEA8C-028B-BF43-8F93-B92493D7D5D0}" type="sibTrans" cxnId="{B6D5A1D9-E493-6A41-B718-34E06AFB907B}">
      <dgm:prSet/>
      <dgm:spPr/>
      <dgm:t>
        <a:bodyPr/>
        <a:lstStyle/>
        <a:p>
          <a:endParaRPr lang="en-US"/>
        </a:p>
      </dgm:t>
    </dgm:pt>
    <dgm:pt modelId="{8771AC6B-C98D-D74B-ACBF-ABE3F1B70672}" type="pres">
      <dgm:prSet presAssocID="{447413E8-5277-9F4E-854D-7B94BAF1CBC8}" presName="Name0" presStyleCnt="0">
        <dgm:presLayoutVars>
          <dgm:chMax val="7"/>
          <dgm:chPref val="7"/>
          <dgm:dir/>
        </dgm:presLayoutVars>
      </dgm:prSet>
      <dgm:spPr/>
    </dgm:pt>
    <dgm:pt modelId="{BDE845CD-9C85-704A-A90E-345A94852F5B}" type="pres">
      <dgm:prSet presAssocID="{447413E8-5277-9F4E-854D-7B94BAF1CBC8}" presName="Name1" presStyleCnt="0"/>
      <dgm:spPr/>
    </dgm:pt>
    <dgm:pt modelId="{3F93C487-AF60-7D41-BE16-134EB9A66F51}" type="pres">
      <dgm:prSet presAssocID="{447413E8-5277-9F4E-854D-7B94BAF1CBC8}" presName="cycle" presStyleCnt="0"/>
      <dgm:spPr/>
    </dgm:pt>
    <dgm:pt modelId="{0AF28684-B891-7D49-BEB8-2324DF5A407B}" type="pres">
      <dgm:prSet presAssocID="{447413E8-5277-9F4E-854D-7B94BAF1CBC8}" presName="srcNode" presStyleLbl="node1" presStyleIdx="0" presStyleCnt="3"/>
      <dgm:spPr/>
    </dgm:pt>
    <dgm:pt modelId="{04221F8C-9B3D-8049-AF01-99356DCB8120}" type="pres">
      <dgm:prSet presAssocID="{447413E8-5277-9F4E-854D-7B94BAF1CBC8}" presName="conn" presStyleLbl="parChTrans1D2" presStyleIdx="0" presStyleCnt="1"/>
      <dgm:spPr/>
    </dgm:pt>
    <dgm:pt modelId="{964A162D-3B6C-964F-9DDF-39F9D30263E2}" type="pres">
      <dgm:prSet presAssocID="{447413E8-5277-9F4E-854D-7B94BAF1CBC8}" presName="extraNode" presStyleLbl="node1" presStyleIdx="0" presStyleCnt="3"/>
      <dgm:spPr/>
    </dgm:pt>
    <dgm:pt modelId="{CE8F84CE-CF65-AF40-91BD-39B81B37B941}" type="pres">
      <dgm:prSet presAssocID="{447413E8-5277-9F4E-854D-7B94BAF1CBC8}" presName="dstNode" presStyleLbl="node1" presStyleIdx="0" presStyleCnt="3"/>
      <dgm:spPr/>
    </dgm:pt>
    <dgm:pt modelId="{46F4FFA5-E4EB-B444-AE9A-EDA09BAD625E}" type="pres">
      <dgm:prSet presAssocID="{9674C59D-1A09-4947-9CB8-A27D2D1E9616}" presName="text_1" presStyleLbl="node1" presStyleIdx="0" presStyleCnt="3">
        <dgm:presLayoutVars>
          <dgm:bulletEnabled val="1"/>
        </dgm:presLayoutVars>
      </dgm:prSet>
      <dgm:spPr/>
    </dgm:pt>
    <dgm:pt modelId="{F24D0C25-F87C-C449-B04A-F1F5C65C7A34}" type="pres">
      <dgm:prSet presAssocID="{9674C59D-1A09-4947-9CB8-A27D2D1E9616}" presName="accent_1" presStyleCnt="0"/>
      <dgm:spPr/>
    </dgm:pt>
    <dgm:pt modelId="{211AAAE2-1FFC-2C46-9D28-87425A024DD8}" type="pres">
      <dgm:prSet presAssocID="{9674C59D-1A09-4947-9CB8-A27D2D1E9616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36454F"/>
          </a:solidFill>
        </a:ln>
      </dgm:spPr>
    </dgm:pt>
    <dgm:pt modelId="{74BF5B40-9AEC-B54F-9561-0BE0537211F5}" type="pres">
      <dgm:prSet presAssocID="{70CE9505-2CCB-E443-A41C-610B63E6580E}" presName="text_2" presStyleLbl="node1" presStyleIdx="1" presStyleCnt="3">
        <dgm:presLayoutVars>
          <dgm:bulletEnabled val="1"/>
        </dgm:presLayoutVars>
      </dgm:prSet>
      <dgm:spPr/>
    </dgm:pt>
    <dgm:pt modelId="{4769D5E2-3BD8-1F4B-8BE6-F1CF8FCFCE26}" type="pres">
      <dgm:prSet presAssocID="{70CE9505-2CCB-E443-A41C-610B63E6580E}" presName="accent_2" presStyleCnt="0"/>
      <dgm:spPr/>
    </dgm:pt>
    <dgm:pt modelId="{F5E351B9-CCC5-EA43-9914-0CE751549A28}" type="pres">
      <dgm:prSet presAssocID="{70CE9505-2CCB-E443-A41C-610B63E6580E}" presName="accentRepeatNode" presStyleLbl="solidFgAcc1" presStyleIdx="1" presStyleCnt="3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36454F"/>
          </a:solidFill>
        </a:ln>
      </dgm:spPr>
    </dgm:pt>
    <dgm:pt modelId="{D9DD3D63-6C4C-FE4A-8241-2AD4F57E21B2}" type="pres">
      <dgm:prSet presAssocID="{2FCAAE4E-9DD9-2842-96BE-D96CA793254E}" presName="text_3" presStyleLbl="node1" presStyleIdx="2" presStyleCnt="3">
        <dgm:presLayoutVars>
          <dgm:bulletEnabled val="1"/>
        </dgm:presLayoutVars>
      </dgm:prSet>
      <dgm:spPr/>
    </dgm:pt>
    <dgm:pt modelId="{E37EFF31-035C-9E4A-9B37-AF2EA426E03F}" type="pres">
      <dgm:prSet presAssocID="{2FCAAE4E-9DD9-2842-96BE-D96CA793254E}" presName="accent_3" presStyleCnt="0"/>
      <dgm:spPr/>
    </dgm:pt>
    <dgm:pt modelId="{09DD906A-0CC6-C542-81A6-916AB2C27D4E}" type="pres">
      <dgm:prSet presAssocID="{2FCAAE4E-9DD9-2842-96BE-D96CA793254E}" presName="accentRepeatNode" presStyleLbl="solidFgAcc1" presStyleIdx="2" presStyleCnt="3"/>
      <dgm:spPr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36454F"/>
          </a:solidFill>
        </a:ln>
      </dgm:spPr>
    </dgm:pt>
  </dgm:ptLst>
  <dgm:cxnLst>
    <dgm:cxn modelId="{FE852027-4312-D648-8461-8263E114B70C}" type="presOf" srcId="{2FCAAE4E-9DD9-2842-96BE-D96CA793254E}" destId="{D9DD3D63-6C4C-FE4A-8241-2AD4F57E21B2}" srcOrd="0" destOrd="0" presId="urn:microsoft.com/office/officeart/2008/layout/VerticalCurvedList"/>
    <dgm:cxn modelId="{CFC66758-51C2-0045-9330-3D06D4B5548B}" type="presOf" srcId="{70CE9505-2CCB-E443-A41C-610B63E6580E}" destId="{74BF5B40-9AEC-B54F-9561-0BE0537211F5}" srcOrd="0" destOrd="0" presId="urn:microsoft.com/office/officeart/2008/layout/VerticalCurvedList"/>
    <dgm:cxn modelId="{1EBFE461-693C-B74A-A045-02855039EF12}" type="presOf" srcId="{9674C59D-1A09-4947-9CB8-A27D2D1E9616}" destId="{46F4FFA5-E4EB-B444-AE9A-EDA09BAD625E}" srcOrd="0" destOrd="0" presId="urn:microsoft.com/office/officeart/2008/layout/VerticalCurvedList"/>
    <dgm:cxn modelId="{332429D0-AFBB-1840-A3FB-E28C49EDAF9E}" srcId="{447413E8-5277-9F4E-854D-7B94BAF1CBC8}" destId="{9674C59D-1A09-4947-9CB8-A27D2D1E9616}" srcOrd="0" destOrd="0" parTransId="{2770ECB9-1F64-1E49-812E-B9C9F831D7F3}" sibTransId="{B8295673-B6C5-D840-A237-1C0977892457}"/>
    <dgm:cxn modelId="{B6D5A1D9-E493-6A41-B718-34E06AFB907B}" srcId="{447413E8-5277-9F4E-854D-7B94BAF1CBC8}" destId="{2FCAAE4E-9DD9-2842-96BE-D96CA793254E}" srcOrd="2" destOrd="0" parTransId="{30334B46-A7FD-6947-B91A-143859FC8FD4}" sibTransId="{A93FEA8C-028B-BF43-8F93-B92493D7D5D0}"/>
    <dgm:cxn modelId="{52B230E3-0A0C-084A-BAE5-E2967AE1481A}" type="presOf" srcId="{B8295673-B6C5-D840-A237-1C0977892457}" destId="{04221F8C-9B3D-8049-AF01-99356DCB8120}" srcOrd="0" destOrd="0" presId="urn:microsoft.com/office/officeart/2008/layout/VerticalCurvedList"/>
    <dgm:cxn modelId="{907FF9ED-8795-0D4A-BA72-FCC402FEFDDA}" srcId="{447413E8-5277-9F4E-854D-7B94BAF1CBC8}" destId="{70CE9505-2CCB-E443-A41C-610B63E6580E}" srcOrd="1" destOrd="0" parTransId="{0C3911B6-DC01-F040-B4C4-5AB42658B31C}" sibTransId="{BFB18F8E-8CE1-AF41-95ED-A188EFDBA0A9}"/>
    <dgm:cxn modelId="{C73EAAF2-2A6E-3742-B095-7CD7FFED1CA2}" type="presOf" srcId="{447413E8-5277-9F4E-854D-7B94BAF1CBC8}" destId="{8771AC6B-C98D-D74B-ACBF-ABE3F1B70672}" srcOrd="0" destOrd="0" presId="urn:microsoft.com/office/officeart/2008/layout/VerticalCurvedList"/>
    <dgm:cxn modelId="{D947AABC-A120-EB4D-A940-A4A52E6D02C4}" type="presParOf" srcId="{8771AC6B-C98D-D74B-ACBF-ABE3F1B70672}" destId="{BDE845CD-9C85-704A-A90E-345A94852F5B}" srcOrd="0" destOrd="0" presId="urn:microsoft.com/office/officeart/2008/layout/VerticalCurvedList"/>
    <dgm:cxn modelId="{886B5EE1-9C94-B842-A811-816927CBE3ED}" type="presParOf" srcId="{BDE845CD-9C85-704A-A90E-345A94852F5B}" destId="{3F93C487-AF60-7D41-BE16-134EB9A66F51}" srcOrd="0" destOrd="0" presId="urn:microsoft.com/office/officeart/2008/layout/VerticalCurvedList"/>
    <dgm:cxn modelId="{78FD8E1E-75FA-3F49-829F-9EE9A53A2D4B}" type="presParOf" srcId="{3F93C487-AF60-7D41-BE16-134EB9A66F51}" destId="{0AF28684-B891-7D49-BEB8-2324DF5A407B}" srcOrd="0" destOrd="0" presId="urn:microsoft.com/office/officeart/2008/layout/VerticalCurvedList"/>
    <dgm:cxn modelId="{C8DD37EC-2FAB-2D49-9C81-A2BD25726707}" type="presParOf" srcId="{3F93C487-AF60-7D41-BE16-134EB9A66F51}" destId="{04221F8C-9B3D-8049-AF01-99356DCB8120}" srcOrd="1" destOrd="0" presId="urn:microsoft.com/office/officeart/2008/layout/VerticalCurvedList"/>
    <dgm:cxn modelId="{EB64A085-4A2C-2E42-9DE5-B164123C1A60}" type="presParOf" srcId="{3F93C487-AF60-7D41-BE16-134EB9A66F51}" destId="{964A162D-3B6C-964F-9DDF-39F9D30263E2}" srcOrd="2" destOrd="0" presId="urn:microsoft.com/office/officeart/2008/layout/VerticalCurvedList"/>
    <dgm:cxn modelId="{ED3ADC25-7E35-F049-9083-FB379BA2D558}" type="presParOf" srcId="{3F93C487-AF60-7D41-BE16-134EB9A66F51}" destId="{CE8F84CE-CF65-AF40-91BD-39B81B37B941}" srcOrd="3" destOrd="0" presId="urn:microsoft.com/office/officeart/2008/layout/VerticalCurvedList"/>
    <dgm:cxn modelId="{98094809-C35C-B24D-95B6-86571DF19D8B}" type="presParOf" srcId="{BDE845CD-9C85-704A-A90E-345A94852F5B}" destId="{46F4FFA5-E4EB-B444-AE9A-EDA09BAD625E}" srcOrd="1" destOrd="0" presId="urn:microsoft.com/office/officeart/2008/layout/VerticalCurvedList"/>
    <dgm:cxn modelId="{68421F9C-6899-7540-A2E6-CBAFE052A5D5}" type="presParOf" srcId="{BDE845CD-9C85-704A-A90E-345A94852F5B}" destId="{F24D0C25-F87C-C449-B04A-F1F5C65C7A34}" srcOrd="2" destOrd="0" presId="urn:microsoft.com/office/officeart/2008/layout/VerticalCurvedList"/>
    <dgm:cxn modelId="{6BEEE790-5E39-A74C-AF66-D73CC75BC193}" type="presParOf" srcId="{F24D0C25-F87C-C449-B04A-F1F5C65C7A34}" destId="{211AAAE2-1FFC-2C46-9D28-87425A024DD8}" srcOrd="0" destOrd="0" presId="urn:microsoft.com/office/officeart/2008/layout/VerticalCurvedList"/>
    <dgm:cxn modelId="{469E7CEB-E550-5042-8587-A28B7DBA1E4C}" type="presParOf" srcId="{BDE845CD-9C85-704A-A90E-345A94852F5B}" destId="{74BF5B40-9AEC-B54F-9561-0BE0537211F5}" srcOrd="3" destOrd="0" presId="urn:microsoft.com/office/officeart/2008/layout/VerticalCurvedList"/>
    <dgm:cxn modelId="{D63EA53E-D6B7-DC4E-BC50-3D65F5D8CE4E}" type="presParOf" srcId="{BDE845CD-9C85-704A-A90E-345A94852F5B}" destId="{4769D5E2-3BD8-1F4B-8BE6-F1CF8FCFCE26}" srcOrd="4" destOrd="0" presId="urn:microsoft.com/office/officeart/2008/layout/VerticalCurvedList"/>
    <dgm:cxn modelId="{5C41DB15-BF8F-384A-A0EF-5987392373FE}" type="presParOf" srcId="{4769D5E2-3BD8-1F4B-8BE6-F1CF8FCFCE26}" destId="{F5E351B9-CCC5-EA43-9914-0CE751549A28}" srcOrd="0" destOrd="0" presId="urn:microsoft.com/office/officeart/2008/layout/VerticalCurvedList"/>
    <dgm:cxn modelId="{3E878631-E8FA-8F40-BC10-220E67BAE76E}" type="presParOf" srcId="{BDE845CD-9C85-704A-A90E-345A94852F5B}" destId="{D9DD3D63-6C4C-FE4A-8241-2AD4F57E21B2}" srcOrd="5" destOrd="0" presId="urn:microsoft.com/office/officeart/2008/layout/VerticalCurvedList"/>
    <dgm:cxn modelId="{46FAECB7-660A-EF45-9014-6BAC4E8DE0D4}" type="presParOf" srcId="{BDE845CD-9C85-704A-A90E-345A94852F5B}" destId="{E37EFF31-035C-9E4A-9B37-AF2EA426E03F}" srcOrd="6" destOrd="0" presId="urn:microsoft.com/office/officeart/2008/layout/VerticalCurvedList"/>
    <dgm:cxn modelId="{D8D81630-6865-BC43-A44A-944D89CA7528}" type="presParOf" srcId="{E37EFF31-035C-9E4A-9B37-AF2EA426E03F}" destId="{09DD906A-0CC6-C542-81A6-916AB2C27D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B7CAE-28E5-AB40-AB36-ADBFD6F7A8FE}" type="doc">
      <dgm:prSet loTypeId="urn:microsoft.com/office/officeart/2005/8/layout/process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A0199-0DC0-E34E-B6EE-55B7C0EA6230}">
      <dgm:prSet/>
      <dgm:spPr>
        <a:solidFill>
          <a:srgbClr val="E31837"/>
        </a:solidFill>
        <a:ln>
          <a:solidFill>
            <a:srgbClr val="36454F"/>
          </a:solidFill>
        </a:ln>
      </dgm:spPr>
      <dgm:t>
        <a:bodyPr/>
        <a:lstStyle/>
        <a:p>
          <a:r>
            <a:rPr lang="en-US" b="1" dirty="0"/>
            <a:t>Visit Your Region’s Website</a:t>
          </a:r>
        </a:p>
      </dgm:t>
    </dgm:pt>
    <dgm:pt modelId="{0465C9F1-050A-9C42-AAB7-2B24A2BE4436}" type="parTrans" cxnId="{DC5FC787-869A-8949-8F93-3071CEE33F79}">
      <dgm:prSet/>
      <dgm:spPr/>
      <dgm:t>
        <a:bodyPr/>
        <a:lstStyle/>
        <a:p>
          <a:endParaRPr lang="en-US"/>
        </a:p>
      </dgm:t>
    </dgm:pt>
    <dgm:pt modelId="{5B9860C3-A55A-214E-A8DC-CC3DAF596262}" type="sibTrans" cxnId="{DC5FC787-869A-8949-8F93-3071CEE33F79}">
      <dgm:prSet/>
      <dgm:spPr>
        <a:solidFill>
          <a:srgbClr val="36454F">
            <a:alpha val="60000"/>
          </a:srgbClr>
        </a:solidFill>
      </dgm:spPr>
      <dgm:t>
        <a:bodyPr/>
        <a:lstStyle/>
        <a:p>
          <a:endParaRPr lang="en-US"/>
        </a:p>
      </dgm:t>
    </dgm:pt>
    <dgm:pt modelId="{E81CE040-9F60-7C49-B67F-355A099D2B6A}">
      <dgm:prSet/>
      <dgm:spPr>
        <a:solidFill>
          <a:srgbClr val="E31837"/>
        </a:solidFill>
        <a:ln>
          <a:solidFill>
            <a:srgbClr val="36454F"/>
          </a:solidFill>
        </a:ln>
      </dgm:spPr>
      <dgm:t>
        <a:bodyPr/>
        <a:lstStyle/>
        <a:p>
          <a:r>
            <a:rPr lang="en-US" b="1" i="0" dirty="0"/>
            <a:t>Four Sessions Tailored to Your Lodge</a:t>
          </a:r>
          <a:endParaRPr lang="en-US" b="1" dirty="0"/>
        </a:p>
      </dgm:t>
    </dgm:pt>
    <dgm:pt modelId="{C6F6D863-C65C-ED40-BAE7-51CAADF96556}" type="parTrans" cxnId="{C003AB71-F329-0D4F-B811-6160BBEB51FD}">
      <dgm:prSet/>
      <dgm:spPr/>
      <dgm:t>
        <a:bodyPr/>
        <a:lstStyle/>
        <a:p>
          <a:endParaRPr lang="en-US"/>
        </a:p>
      </dgm:t>
    </dgm:pt>
    <dgm:pt modelId="{5A2061EF-670E-6548-979C-4E636700241D}" type="sibTrans" cxnId="{C003AB71-F329-0D4F-B811-6160BBEB51FD}">
      <dgm:prSet/>
      <dgm:spPr>
        <a:solidFill>
          <a:srgbClr val="36454F">
            <a:alpha val="60000"/>
          </a:srgbClr>
        </a:solidFill>
      </dgm:spPr>
      <dgm:t>
        <a:bodyPr/>
        <a:lstStyle/>
        <a:p>
          <a:endParaRPr lang="en-US"/>
        </a:p>
      </dgm:t>
    </dgm:pt>
    <dgm:pt modelId="{08B450A8-4DF7-584F-B216-AD7A26FA765F}">
      <dgm:prSet/>
      <dgm:spPr>
        <a:solidFill>
          <a:srgbClr val="E31837"/>
        </a:solidFill>
        <a:ln>
          <a:solidFill>
            <a:srgbClr val="36454F"/>
          </a:solidFill>
        </a:ln>
      </dgm:spPr>
      <dgm:t>
        <a:bodyPr/>
        <a:lstStyle/>
        <a:p>
          <a:r>
            <a:rPr lang="en-US" b="1" i="0" dirty="0"/>
            <a:t>Additional Resources</a:t>
          </a:r>
          <a:endParaRPr lang="en-US" b="1" dirty="0"/>
        </a:p>
      </dgm:t>
    </dgm:pt>
    <dgm:pt modelId="{E3A4CA84-0C13-414F-8DF5-B932D67C9A16}" type="parTrans" cxnId="{6334613F-603B-604A-9AD1-DDDEFB6BE651}">
      <dgm:prSet/>
      <dgm:spPr/>
      <dgm:t>
        <a:bodyPr/>
        <a:lstStyle/>
        <a:p>
          <a:endParaRPr lang="en-US"/>
        </a:p>
      </dgm:t>
    </dgm:pt>
    <dgm:pt modelId="{6A0FA31C-B3D8-DA4B-97BE-FCA63A97C44E}" type="sibTrans" cxnId="{6334613F-603B-604A-9AD1-DDDEFB6BE651}">
      <dgm:prSet/>
      <dgm:spPr/>
      <dgm:t>
        <a:bodyPr/>
        <a:lstStyle/>
        <a:p>
          <a:endParaRPr lang="en-US"/>
        </a:p>
      </dgm:t>
    </dgm:pt>
    <dgm:pt modelId="{F571260D-9BB3-BC42-ABF7-96C6025A9FF2}">
      <dgm:prSet/>
      <dgm:spPr>
        <a:solidFill>
          <a:srgbClr val="E31837"/>
        </a:solidFill>
        <a:ln>
          <a:solidFill>
            <a:srgbClr val="36454F"/>
          </a:solidFill>
        </a:ln>
      </dgm:spPr>
      <dgm:t>
        <a:bodyPr/>
        <a:lstStyle/>
        <a:p>
          <a:r>
            <a:rPr lang="en-US" b="1" dirty="0"/>
            <a:t>Message From Your Region</a:t>
          </a:r>
        </a:p>
      </dgm:t>
    </dgm:pt>
    <dgm:pt modelId="{280B7C91-0C5E-A246-B168-A96C7D0DD0B6}" type="parTrans" cxnId="{2F9030E1-B816-304A-B02A-697A1A091C24}">
      <dgm:prSet/>
      <dgm:spPr/>
      <dgm:t>
        <a:bodyPr/>
        <a:lstStyle/>
        <a:p>
          <a:endParaRPr lang="en-US"/>
        </a:p>
      </dgm:t>
    </dgm:pt>
    <dgm:pt modelId="{39EF67C2-6B05-474A-AD35-2B1C7032D885}" type="sibTrans" cxnId="{2F9030E1-B816-304A-B02A-697A1A091C24}">
      <dgm:prSet/>
      <dgm:spPr>
        <a:solidFill>
          <a:srgbClr val="36454F">
            <a:alpha val="60000"/>
          </a:srgbClr>
        </a:solidFill>
      </dgm:spPr>
      <dgm:t>
        <a:bodyPr/>
        <a:lstStyle/>
        <a:p>
          <a:endParaRPr lang="en-US"/>
        </a:p>
      </dgm:t>
    </dgm:pt>
    <dgm:pt modelId="{844B547D-BB8B-8544-AAA3-F965CB9AB2EB}" type="pres">
      <dgm:prSet presAssocID="{14AB7CAE-28E5-AB40-AB36-ADBFD6F7A8FE}" presName="Name0" presStyleCnt="0">
        <dgm:presLayoutVars>
          <dgm:dir/>
          <dgm:resizeHandles val="exact"/>
        </dgm:presLayoutVars>
      </dgm:prSet>
      <dgm:spPr/>
    </dgm:pt>
    <dgm:pt modelId="{0A00E436-9A5D-4A4A-BF64-0EC7C3F05232}" type="pres">
      <dgm:prSet presAssocID="{281A0199-0DC0-E34E-B6EE-55B7C0EA6230}" presName="node" presStyleLbl="node1" presStyleIdx="0" presStyleCnt="4">
        <dgm:presLayoutVars>
          <dgm:bulletEnabled val="1"/>
        </dgm:presLayoutVars>
      </dgm:prSet>
      <dgm:spPr/>
    </dgm:pt>
    <dgm:pt modelId="{215A0FEE-8C12-774D-80DD-BA0592AD5E25}" type="pres">
      <dgm:prSet presAssocID="{5B9860C3-A55A-214E-A8DC-CC3DAF596262}" presName="sibTrans" presStyleLbl="sibTrans2D1" presStyleIdx="0" presStyleCnt="3"/>
      <dgm:spPr/>
    </dgm:pt>
    <dgm:pt modelId="{D8B87A8C-839B-BD4B-A3E5-25D2E2C30214}" type="pres">
      <dgm:prSet presAssocID="{5B9860C3-A55A-214E-A8DC-CC3DAF596262}" presName="connectorText" presStyleLbl="sibTrans2D1" presStyleIdx="0" presStyleCnt="3"/>
      <dgm:spPr/>
    </dgm:pt>
    <dgm:pt modelId="{9F7ECADA-3FB4-C54E-B683-A06AC9843CD6}" type="pres">
      <dgm:prSet presAssocID="{F571260D-9BB3-BC42-ABF7-96C6025A9FF2}" presName="node" presStyleLbl="node1" presStyleIdx="1" presStyleCnt="4">
        <dgm:presLayoutVars>
          <dgm:bulletEnabled val="1"/>
        </dgm:presLayoutVars>
      </dgm:prSet>
      <dgm:spPr/>
    </dgm:pt>
    <dgm:pt modelId="{BFB056D9-A479-4948-8DA2-10AB32BA2956}" type="pres">
      <dgm:prSet presAssocID="{39EF67C2-6B05-474A-AD35-2B1C7032D885}" presName="sibTrans" presStyleLbl="sibTrans2D1" presStyleIdx="1" presStyleCnt="3"/>
      <dgm:spPr/>
    </dgm:pt>
    <dgm:pt modelId="{5408A8D3-7F11-3743-9CCA-369F4A5DAEC4}" type="pres">
      <dgm:prSet presAssocID="{39EF67C2-6B05-474A-AD35-2B1C7032D885}" presName="connectorText" presStyleLbl="sibTrans2D1" presStyleIdx="1" presStyleCnt="3"/>
      <dgm:spPr/>
    </dgm:pt>
    <dgm:pt modelId="{F44A0C37-18B8-7E46-A354-DDD539232282}" type="pres">
      <dgm:prSet presAssocID="{E81CE040-9F60-7C49-B67F-355A099D2B6A}" presName="node" presStyleLbl="node1" presStyleIdx="2" presStyleCnt="4">
        <dgm:presLayoutVars>
          <dgm:bulletEnabled val="1"/>
        </dgm:presLayoutVars>
      </dgm:prSet>
      <dgm:spPr/>
    </dgm:pt>
    <dgm:pt modelId="{E11EA0FF-CAC5-DB4E-8C1C-2AC9776A97E9}" type="pres">
      <dgm:prSet presAssocID="{5A2061EF-670E-6548-979C-4E636700241D}" presName="sibTrans" presStyleLbl="sibTrans2D1" presStyleIdx="2" presStyleCnt="3"/>
      <dgm:spPr/>
    </dgm:pt>
    <dgm:pt modelId="{EB085A5B-D55B-4B44-8559-28EC7024DADD}" type="pres">
      <dgm:prSet presAssocID="{5A2061EF-670E-6548-979C-4E636700241D}" presName="connectorText" presStyleLbl="sibTrans2D1" presStyleIdx="2" presStyleCnt="3"/>
      <dgm:spPr/>
    </dgm:pt>
    <dgm:pt modelId="{814C832C-EB0B-CF40-9F43-DF5E00E29551}" type="pres">
      <dgm:prSet presAssocID="{08B450A8-4DF7-584F-B216-AD7A26FA765F}" presName="node" presStyleLbl="node1" presStyleIdx="3" presStyleCnt="4">
        <dgm:presLayoutVars>
          <dgm:bulletEnabled val="1"/>
        </dgm:presLayoutVars>
      </dgm:prSet>
      <dgm:spPr/>
    </dgm:pt>
  </dgm:ptLst>
  <dgm:cxnLst>
    <dgm:cxn modelId="{2735180A-45CC-0D49-B01C-B205789A7DE1}" type="presOf" srcId="{08B450A8-4DF7-584F-B216-AD7A26FA765F}" destId="{814C832C-EB0B-CF40-9F43-DF5E00E29551}" srcOrd="0" destOrd="0" presId="urn:microsoft.com/office/officeart/2005/8/layout/process1"/>
    <dgm:cxn modelId="{6334613F-603B-604A-9AD1-DDDEFB6BE651}" srcId="{14AB7CAE-28E5-AB40-AB36-ADBFD6F7A8FE}" destId="{08B450A8-4DF7-584F-B216-AD7A26FA765F}" srcOrd="3" destOrd="0" parTransId="{E3A4CA84-0C13-414F-8DF5-B932D67C9A16}" sibTransId="{6A0FA31C-B3D8-DA4B-97BE-FCA63A97C44E}"/>
    <dgm:cxn modelId="{FFAD0766-81E5-ED44-B6C4-7FD74135F419}" type="presOf" srcId="{F571260D-9BB3-BC42-ABF7-96C6025A9FF2}" destId="{9F7ECADA-3FB4-C54E-B683-A06AC9843CD6}" srcOrd="0" destOrd="0" presId="urn:microsoft.com/office/officeart/2005/8/layout/process1"/>
    <dgm:cxn modelId="{C003AB71-F329-0D4F-B811-6160BBEB51FD}" srcId="{14AB7CAE-28E5-AB40-AB36-ADBFD6F7A8FE}" destId="{E81CE040-9F60-7C49-B67F-355A099D2B6A}" srcOrd="2" destOrd="0" parTransId="{C6F6D863-C65C-ED40-BAE7-51CAADF96556}" sibTransId="{5A2061EF-670E-6548-979C-4E636700241D}"/>
    <dgm:cxn modelId="{DA35CA86-BCAF-9C40-81CD-ABB2397388E7}" type="presOf" srcId="{E81CE040-9F60-7C49-B67F-355A099D2B6A}" destId="{F44A0C37-18B8-7E46-A354-DDD539232282}" srcOrd="0" destOrd="0" presId="urn:microsoft.com/office/officeart/2005/8/layout/process1"/>
    <dgm:cxn modelId="{DC5FC787-869A-8949-8F93-3071CEE33F79}" srcId="{14AB7CAE-28E5-AB40-AB36-ADBFD6F7A8FE}" destId="{281A0199-0DC0-E34E-B6EE-55B7C0EA6230}" srcOrd="0" destOrd="0" parTransId="{0465C9F1-050A-9C42-AAB7-2B24A2BE4436}" sibTransId="{5B9860C3-A55A-214E-A8DC-CC3DAF596262}"/>
    <dgm:cxn modelId="{C6332596-EAEA-474E-9733-3EF8F1032FD9}" type="presOf" srcId="{5B9860C3-A55A-214E-A8DC-CC3DAF596262}" destId="{D8B87A8C-839B-BD4B-A3E5-25D2E2C30214}" srcOrd="1" destOrd="0" presId="urn:microsoft.com/office/officeart/2005/8/layout/process1"/>
    <dgm:cxn modelId="{5763969D-8B04-1A44-B9E5-FB45DBF34A4C}" type="presOf" srcId="{5A2061EF-670E-6548-979C-4E636700241D}" destId="{E11EA0FF-CAC5-DB4E-8C1C-2AC9776A97E9}" srcOrd="0" destOrd="0" presId="urn:microsoft.com/office/officeart/2005/8/layout/process1"/>
    <dgm:cxn modelId="{39AC5DB3-83F2-7E45-8CF6-A52563EE008A}" type="presOf" srcId="{281A0199-0DC0-E34E-B6EE-55B7C0EA6230}" destId="{0A00E436-9A5D-4A4A-BF64-0EC7C3F05232}" srcOrd="0" destOrd="0" presId="urn:microsoft.com/office/officeart/2005/8/layout/process1"/>
    <dgm:cxn modelId="{056A2CC4-A3B2-A246-AC47-439DE3D4C51C}" type="presOf" srcId="{5B9860C3-A55A-214E-A8DC-CC3DAF596262}" destId="{215A0FEE-8C12-774D-80DD-BA0592AD5E25}" srcOrd="0" destOrd="0" presId="urn:microsoft.com/office/officeart/2005/8/layout/process1"/>
    <dgm:cxn modelId="{2F9030E1-B816-304A-B02A-697A1A091C24}" srcId="{14AB7CAE-28E5-AB40-AB36-ADBFD6F7A8FE}" destId="{F571260D-9BB3-BC42-ABF7-96C6025A9FF2}" srcOrd="1" destOrd="0" parTransId="{280B7C91-0C5E-A246-B168-A96C7D0DD0B6}" sibTransId="{39EF67C2-6B05-474A-AD35-2B1C7032D885}"/>
    <dgm:cxn modelId="{6E33D9E5-D588-184C-A026-4D39901F8AC3}" type="presOf" srcId="{14AB7CAE-28E5-AB40-AB36-ADBFD6F7A8FE}" destId="{844B547D-BB8B-8544-AAA3-F965CB9AB2EB}" srcOrd="0" destOrd="0" presId="urn:microsoft.com/office/officeart/2005/8/layout/process1"/>
    <dgm:cxn modelId="{58BDD5E9-4AB2-E542-A528-37386BF56F52}" type="presOf" srcId="{5A2061EF-670E-6548-979C-4E636700241D}" destId="{EB085A5B-D55B-4B44-8559-28EC7024DADD}" srcOrd="1" destOrd="0" presId="urn:microsoft.com/office/officeart/2005/8/layout/process1"/>
    <dgm:cxn modelId="{23DAB6F4-A80F-4441-AA75-0F8DE6DA78E6}" type="presOf" srcId="{39EF67C2-6B05-474A-AD35-2B1C7032D885}" destId="{5408A8D3-7F11-3743-9CCA-369F4A5DAEC4}" srcOrd="1" destOrd="0" presId="urn:microsoft.com/office/officeart/2005/8/layout/process1"/>
    <dgm:cxn modelId="{3F3C97F8-F4E5-0845-9B89-0016FC4B5D71}" type="presOf" srcId="{39EF67C2-6B05-474A-AD35-2B1C7032D885}" destId="{BFB056D9-A479-4948-8DA2-10AB32BA2956}" srcOrd="0" destOrd="0" presId="urn:microsoft.com/office/officeart/2005/8/layout/process1"/>
    <dgm:cxn modelId="{1B74516C-8467-6340-ABD5-06B18555FE60}" type="presParOf" srcId="{844B547D-BB8B-8544-AAA3-F965CB9AB2EB}" destId="{0A00E436-9A5D-4A4A-BF64-0EC7C3F05232}" srcOrd="0" destOrd="0" presId="urn:microsoft.com/office/officeart/2005/8/layout/process1"/>
    <dgm:cxn modelId="{FC42890C-EF67-FB4E-93E0-D8FD1D99B983}" type="presParOf" srcId="{844B547D-BB8B-8544-AAA3-F965CB9AB2EB}" destId="{215A0FEE-8C12-774D-80DD-BA0592AD5E25}" srcOrd="1" destOrd="0" presId="urn:microsoft.com/office/officeart/2005/8/layout/process1"/>
    <dgm:cxn modelId="{27360C27-2C80-8B49-A5AE-5B5C8DA492CF}" type="presParOf" srcId="{215A0FEE-8C12-774D-80DD-BA0592AD5E25}" destId="{D8B87A8C-839B-BD4B-A3E5-25D2E2C30214}" srcOrd="0" destOrd="0" presId="urn:microsoft.com/office/officeart/2005/8/layout/process1"/>
    <dgm:cxn modelId="{695ADD27-975F-3045-B4B4-931469866F75}" type="presParOf" srcId="{844B547D-BB8B-8544-AAA3-F965CB9AB2EB}" destId="{9F7ECADA-3FB4-C54E-B683-A06AC9843CD6}" srcOrd="2" destOrd="0" presId="urn:microsoft.com/office/officeart/2005/8/layout/process1"/>
    <dgm:cxn modelId="{7BEB31A5-F3BB-1948-80D1-2D6C30CF7EFB}" type="presParOf" srcId="{844B547D-BB8B-8544-AAA3-F965CB9AB2EB}" destId="{BFB056D9-A479-4948-8DA2-10AB32BA2956}" srcOrd="3" destOrd="0" presId="urn:microsoft.com/office/officeart/2005/8/layout/process1"/>
    <dgm:cxn modelId="{290C65EE-F701-6C43-9A26-EAC44EA3A8AC}" type="presParOf" srcId="{BFB056D9-A479-4948-8DA2-10AB32BA2956}" destId="{5408A8D3-7F11-3743-9CCA-369F4A5DAEC4}" srcOrd="0" destOrd="0" presId="urn:microsoft.com/office/officeart/2005/8/layout/process1"/>
    <dgm:cxn modelId="{D7FF6FDD-2D14-5947-996C-F2C27497B327}" type="presParOf" srcId="{844B547D-BB8B-8544-AAA3-F965CB9AB2EB}" destId="{F44A0C37-18B8-7E46-A354-DDD539232282}" srcOrd="4" destOrd="0" presId="urn:microsoft.com/office/officeart/2005/8/layout/process1"/>
    <dgm:cxn modelId="{3E0CE7FF-0280-D540-B4E7-DA717D229BDA}" type="presParOf" srcId="{844B547D-BB8B-8544-AAA3-F965CB9AB2EB}" destId="{E11EA0FF-CAC5-DB4E-8C1C-2AC9776A97E9}" srcOrd="5" destOrd="0" presId="urn:microsoft.com/office/officeart/2005/8/layout/process1"/>
    <dgm:cxn modelId="{B9992EFD-329D-0043-B604-00DDBC620050}" type="presParOf" srcId="{E11EA0FF-CAC5-DB4E-8C1C-2AC9776A97E9}" destId="{EB085A5B-D55B-4B44-8559-28EC7024DADD}" srcOrd="0" destOrd="0" presId="urn:microsoft.com/office/officeart/2005/8/layout/process1"/>
    <dgm:cxn modelId="{A226FC66-C6C1-A24C-A3C8-A6302E59C10A}" type="presParOf" srcId="{844B547D-BB8B-8544-AAA3-F965CB9AB2EB}" destId="{814C832C-EB0B-CF40-9F43-DF5E00E2955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3885-1EB6-3D43-B478-0E7444C44250}">
      <dsp:nvSpPr>
        <dsp:cNvPr id="0" name=""/>
        <dsp:cNvSpPr/>
      </dsp:nvSpPr>
      <dsp:spPr>
        <a:xfrm>
          <a:off x="7100" y="1110367"/>
          <a:ext cx="1859688" cy="1388218"/>
        </a:xfrm>
        <a:prstGeom prst="round2SameRect">
          <a:avLst>
            <a:gd name="adj1" fmla="val 8000"/>
            <a:gd name="adj2" fmla="val 0"/>
          </a:avLst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Brian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Blood</a:t>
          </a:r>
        </a:p>
      </dsp:txBody>
      <dsp:txXfrm>
        <a:off x="39628" y="1142895"/>
        <a:ext cx="1794632" cy="1355690"/>
      </dsp:txXfrm>
    </dsp:sp>
    <dsp:sp modelId="{44473B63-987A-964D-A7BD-3ED637890433}">
      <dsp:nvSpPr>
        <dsp:cNvPr id="0" name=""/>
        <dsp:cNvSpPr/>
      </dsp:nvSpPr>
      <dsp:spPr>
        <a:xfrm>
          <a:off x="7100" y="2498585"/>
          <a:ext cx="1859688" cy="596933"/>
        </a:xfrm>
        <a:prstGeom prst="rect">
          <a:avLst/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Central Region</a:t>
          </a:r>
          <a:endParaRPr lang="en-US" sz="2100" kern="1200" dirty="0"/>
        </a:p>
      </dsp:txBody>
      <dsp:txXfrm>
        <a:off x="7100" y="2498585"/>
        <a:ext cx="1309639" cy="596933"/>
      </dsp:txXfrm>
    </dsp:sp>
    <dsp:sp modelId="{2A45D5B8-8364-CC44-96DF-1FFF48C74038}">
      <dsp:nvSpPr>
        <dsp:cNvPr id="0" name=""/>
        <dsp:cNvSpPr/>
      </dsp:nvSpPr>
      <dsp:spPr>
        <a:xfrm>
          <a:off x="1394606" y="2484472"/>
          <a:ext cx="483462" cy="60209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199" t="2977" r="1199" b="2977"/>
          </a:stretch>
        </a:blipFill>
        <a:ln w="25400" cap="flat" cmpd="sng" algn="ctr">
          <a:noFill/>
          <a:prstDash val="solid"/>
        </a:ln>
        <a:effectLst>
          <a:outerShdw blurRad="50800" dist="50800" dir="5400000" sx="1000" sy="1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8D90-B8E3-7F4B-8738-3389CCB93ACA}">
      <dsp:nvSpPr>
        <dsp:cNvPr id="0" name=""/>
        <dsp:cNvSpPr/>
      </dsp:nvSpPr>
      <dsp:spPr>
        <a:xfrm>
          <a:off x="2097778" y="1098167"/>
          <a:ext cx="1859688" cy="1388218"/>
        </a:xfrm>
        <a:prstGeom prst="round2SameRect">
          <a:avLst>
            <a:gd name="adj1" fmla="val 8000"/>
            <a:gd name="adj2" fmla="val 0"/>
          </a:avLst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Donald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 err="1">
              <a:solidFill>
                <a:schemeClr val="bg1"/>
              </a:solidFill>
            </a:rPr>
            <a:t>Kuziak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130306" y="1130695"/>
        <a:ext cx="1794632" cy="1355690"/>
      </dsp:txXfrm>
    </dsp:sp>
    <dsp:sp modelId="{48313FA8-F180-2F43-B5C5-F07D7B916C5F}">
      <dsp:nvSpPr>
        <dsp:cNvPr id="0" name=""/>
        <dsp:cNvSpPr/>
      </dsp:nvSpPr>
      <dsp:spPr>
        <a:xfrm>
          <a:off x="2097778" y="2486385"/>
          <a:ext cx="1859688" cy="596933"/>
        </a:xfrm>
        <a:prstGeom prst="rect">
          <a:avLst/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Northeast Region</a:t>
          </a:r>
          <a:endParaRPr lang="en-US" sz="2100" kern="1200" dirty="0"/>
        </a:p>
      </dsp:txBody>
      <dsp:txXfrm>
        <a:off x="2097778" y="2486385"/>
        <a:ext cx="1309639" cy="596933"/>
      </dsp:txXfrm>
    </dsp:sp>
    <dsp:sp modelId="{FDDC258B-3CFE-B64B-9DBB-4B3534560C65}">
      <dsp:nvSpPr>
        <dsp:cNvPr id="0" name=""/>
        <dsp:cNvSpPr/>
      </dsp:nvSpPr>
      <dsp:spPr>
        <a:xfrm>
          <a:off x="3302373" y="2455080"/>
          <a:ext cx="650890" cy="6508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EDCD7-42E5-654D-999F-3E295923672D}">
      <dsp:nvSpPr>
        <dsp:cNvPr id="0" name=""/>
        <dsp:cNvSpPr/>
      </dsp:nvSpPr>
      <dsp:spPr>
        <a:xfrm>
          <a:off x="4272171" y="1098167"/>
          <a:ext cx="1859688" cy="1388218"/>
        </a:xfrm>
        <a:prstGeom prst="round2SameRect">
          <a:avLst>
            <a:gd name="adj1" fmla="val 8000"/>
            <a:gd name="adj2" fmla="val 0"/>
          </a:avLst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Matthew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 err="1">
              <a:solidFill>
                <a:schemeClr val="bg1"/>
              </a:solidFill>
            </a:rPr>
            <a:t>Tweden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304699" y="1130695"/>
        <a:ext cx="1794632" cy="1355690"/>
      </dsp:txXfrm>
    </dsp:sp>
    <dsp:sp modelId="{926A5DD9-DD33-EE4A-9148-74EA982043C1}">
      <dsp:nvSpPr>
        <dsp:cNvPr id="0" name=""/>
        <dsp:cNvSpPr/>
      </dsp:nvSpPr>
      <dsp:spPr>
        <a:xfrm>
          <a:off x="4272171" y="2486385"/>
          <a:ext cx="1859688" cy="596933"/>
        </a:xfrm>
        <a:prstGeom prst="rect">
          <a:avLst/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Southern Region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272171" y="2486385"/>
        <a:ext cx="1309639" cy="596933"/>
      </dsp:txXfrm>
    </dsp:sp>
    <dsp:sp modelId="{AF6FA189-9166-A24A-B4F9-793AA5A5D665}">
      <dsp:nvSpPr>
        <dsp:cNvPr id="0" name=""/>
        <dsp:cNvSpPr/>
      </dsp:nvSpPr>
      <dsp:spPr>
        <a:xfrm>
          <a:off x="5466247" y="2444568"/>
          <a:ext cx="650890" cy="65089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6194" r="-6194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9BA4B-2E1C-7148-905A-E85C0D6521DC}">
      <dsp:nvSpPr>
        <dsp:cNvPr id="0" name=""/>
        <dsp:cNvSpPr/>
      </dsp:nvSpPr>
      <dsp:spPr>
        <a:xfrm>
          <a:off x="6446563" y="1107727"/>
          <a:ext cx="1859688" cy="1388218"/>
        </a:xfrm>
        <a:prstGeom prst="round2SameRect">
          <a:avLst>
            <a:gd name="adj1" fmla="val 8000"/>
            <a:gd name="adj2" fmla="val 0"/>
          </a:avLst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David</a:t>
          </a: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James</a:t>
          </a:r>
        </a:p>
      </dsp:txBody>
      <dsp:txXfrm>
        <a:off x="6479091" y="1140255"/>
        <a:ext cx="1794632" cy="1355690"/>
      </dsp:txXfrm>
    </dsp:sp>
    <dsp:sp modelId="{CC8AE7E8-AE4C-4247-BC20-7A3410BB31B0}">
      <dsp:nvSpPr>
        <dsp:cNvPr id="0" name=""/>
        <dsp:cNvSpPr/>
      </dsp:nvSpPr>
      <dsp:spPr>
        <a:xfrm>
          <a:off x="6446563" y="2495945"/>
          <a:ext cx="1859688" cy="596933"/>
        </a:xfrm>
        <a:prstGeom prst="rect">
          <a:avLst/>
        </a:prstGeom>
        <a:solidFill>
          <a:srgbClr val="3645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Western Region</a:t>
          </a:r>
        </a:p>
      </dsp:txBody>
      <dsp:txXfrm>
        <a:off x="6446563" y="2495945"/>
        <a:ext cx="1309639" cy="596933"/>
      </dsp:txXfrm>
    </dsp:sp>
    <dsp:sp modelId="{2833580F-7622-3B4A-96A5-496F02350C18}">
      <dsp:nvSpPr>
        <dsp:cNvPr id="0" name=""/>
        <dsp:cNvSpPr/>
      </dsp:nvSpPr>
      <dsp:spPr>
        <a:xfrm>
          <a:off x="7518760" y="2426214"/>
          <a:ext cx="775575" cy="612651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2840" t="-2264" r="2840" b="-2264"/>
          </a:stretch>
        </a:blipFill>
        <a:ln w="25400" cap="flat" cmpd="sng" algn="ctr">
          <a:noFill/>
          <a:prstDash val="solid"/>
        </a:ln>
        <a:effectLst>
          <a:outerShdw blurRad="50800" dist="50800" dir="8460000" algn="ctr" rotWithShape="0">
            <a:srgbClr val="000000">
              <a:alpha val="7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B18C6-AD6E-7740-A78F-A1BE50B0D5CE}">
      <dsp:nvSpPr>
        <dsp:cNvPr id="0" name=""/>
        <dsp:cNvSpPr/>
      </dsp:nvSpPr>
      <dsp:spPr>
        <a:xfrm rot="10800000">
          <a:off x="1678312" y="1396"/>
          <a:ext cx="5472684" cy="1199419"/>
        </a:xfrm>
        <a:prstGeom prst="homePlate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911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Region-Centered</a:t>
          </a:r>
          <a:endParaRPr lang="en-US" sz="4500" kern="1200"/>
        </a:p>
      </dsp:txBody>
      <dsp:txXfrm rot="10800000">
        <a:off x="1978167" y="1396"/>
        <a:ext cx="5172829" cy="1199419"/>
      </dsp:txXfrm>
    </dsp:sp>
    <dsp:sp modelId="{8EE9E38B-B875-A145-9E31-615729826D9D}">
      <dsp:nvSpPr>
        <dsp:cNvPr id="0" name=""/>
        <dsp:cNvSpPr/>
      </dsp:nvSpPr>
      <dsp:spPr>
        <a:xfrm>
          <a:off x="1078603" y="1396"/>
          <a:ext cx="1199419" cy="119941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BB5C-0763-FE44-AE73-B5A435A54EBB}">
      <dsp:nvSpPr>
        <dsp:cNvPr id="0" name=""/>
        <dsp:cNvSpPr/>
      </dsp:nvSpPr>
      <dsp:spPr>
        <a:xfrm rot="10800000">
          <a:off x="1678312" y="1558852"/>
          <a:ext cx="5472684" cy="1199419"/>
        </a:xfrm>
        <a:prstGeom prst="homePlate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911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COVID-19 Focused </a:t>
          </a:r>
          <a:endParaRPr lang="en-US" sz="4500" kern="1200" dirty="0"/>
        </a:p>
      </dsp:txBody>
      <dsp:txXfrm rot="10800000">
        <a:off x="1978167" y="1558852"/>
        <a:ext cx="5172829" cy="1199419"/>
      </dsp:txXfrm>
    </dsp:sp>
    <dsp:sp modelId="{0F44D4B9-DB0E-474B-947E-BF9BEAB5A9D6}">
      <dsp:nvSpPr>
        <dsp:cNvPr id="0" name=""/>
        <dsp:cNvSpPr/>
      </dsp:nvSpPr>
      <dsp:spPr>
        <a:xfrm>
          <a:off x="1078603" y="1558852"/>
          <a:ext cx="1199419" cy="11994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8E3E4-F049-0744-B6B3-00570F7C13ED}">
      <dsp:nvSpPr>
        <dsp:cNvPr id="0" name=""/>
        <dsp:cNvSpPr/>
      </dsp:nvSpPr>
      <dsp:spPr>
        <a:xfrm rot="10800000">
          <a:off x="1678312" y="3116307"/>
          <a:ext cx="5472684" cy="1199419"/>
        </a:xfrm>
        <a:prstGeom prst="homePlate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911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Specific to You</a:t>
          </a:r>
        </a:p>
      </dsp:txBody>
      <dsp:txXfrm rot="10800000">
        <a:off x="1978167" y="3116307"/>
        <a:ext cx="5172829" cy="1199419"/>
      </dsp:txXfrm>
    </dsp:sp>
    <dsp:sp modelId="{CFF4CAD0-DA01-D744-A25C-16C2C9129B3A}">
      <dsp:nvSpPr>
        <dsp:cNvPr id="0" name=""/>
        <dsp:cNvSpPr/>
      </dsp:nvSpPr>
      <dsp:spPr>
        <a:xfrm>
          <a:off x="1078603" y="3116307"/>
          <a:ext cx="1199419" cy="1199419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21F8C-9B3D-8049-AF01-99356DCB8120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4FFA5-E4EB-B444-AE9A-EDA09BAD625E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Shorter Trainings</a:t>
          </a:r>
          <a:endParaRPr lang="en-US" sz="4700" kern="1200"/>
        </a:p>
      </dsp:txBody>
      <dsp:txXfrm>
        <a:off x="628203" y="452596"/>
        <a:ext cx="7538938" cy="905192"/>
      </dsp:txXfrm>
    </dsp:sp>
    <dsp:sp modelId="{211AAAE2-1FFC-2C46-9D28-87425A024DD8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F5B40-9AEC-B54F-9561-0BE0537211F5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Virtual Challenges</a:t>
          </a:r>
          <a:endParaRPr lang="en-US" sz="4700" kern="1200"/>
        </a:p>
      </dsp:txBody>
      <dsp:txXfrm>
        <a:off x="957241" y="1810385"/>
        <a:ext cx="7209900" cy="905192"/>
      </dsp:txXfrm>
    </dsp:sp>
    <dsp:sp modelId="{F5E351B9-CCC5-EA43-9914-0CE751549A28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D3D63-6C4C-FE4A-8241-2AD4F57E21B2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rgbClr val="3645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Leadership Development</a:t>
          </a:r>
          <a:endParaRPr lang="en-US" sz="4700" kern="1200"/>
        </a:p>
      </dsp:txBody>
      <dsp:txXfrm>
        <a:off x="628203" y="3168174"/>
        <a:ext cx="7538938" cy="905192"/>
      </dsp:txXfrm>
    </dsp:sp>
    <dsp:sp modelId="{09DD906A-0CC6-C542-81A6-916AB2C27D4E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0E436-9A5D-4A4A-BF64-0EC7C3F05232}">
      <dsp:nvSpPr>
        <dsp:cNvPr id="0" name=""/>
        <dsp:cNvSpPr/>
      </dsp:nvSpPr>
      <dsp:spPr>
        <a:xfrm>
          <a:off x="3616" y="1642711"/>
          <a:ext cx="1581224" cy="948734"/>
        </a:xfrm>
        <a:prstGeom prst="roundRect">
          <a:avLst>
            <a:gd name="adj" fmla="val 10000"/>
          </a:avLst>
        </a:prstGeom>
        <a:solidFill>
          <a:srgbClr val="E31837"/>
        </a:solid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Visit Your Region’s Website</a:t>
          </a:r>
        </a:p>
      </dsp:txBody>
      <dsp:txXfrm>
        <a:off x="31403" y="1670498"/>
        <a:ext cx="1525650" cy="893160"/>
      </dsp:txXfrm>
    </dsp:sp>
    <dsp:sp modelId="{215A0FEE-8C12-774D-80DD-BA0592AD5E25}">
      <dsp:nvSpPr>
        <dsp:cNvPr id="0" name=""/>
        <dsp:cNvSpPr/>
      </dsp:nvSpPr>
      <dsp:spPr>
        <a:xfrm>
          <a:off x="1742963" y="192100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36454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42963" y="1999435"/>
        <a:ext cx="234653" cy="235285"/>
      </dsp:txXfrm>
    </dsp:sp>
    <dsp:sp modelId="{9F7ECADA-3FB4-C54E-B683-A06AC9843CD6}">
      <dsp:nvSpPr>
        <dsp:cNvPr id="0" name=""/>
        <dsp:cNvSpPr/>
      </dsp:nvSpPr>
      <dsp:spPr>
        <a:xfrm>
          <a:off x="2217330" y="1642711"/>
          <a:ext cx="1581224" cy="948734"/>
        </a:xfrm>
        <a:prstGeom prst="roundRect">
          <a:avLst>
            <a:gd name="adj" fmla="val 10000"/>
          </a:avLst>
        </a:prstGeom>
        <a:solidFill>
          <a:srgbClr val="E31837"/>
        </a:solid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Message From Your Region</a:t>
          </a:r>
        </a:p>
      </dsp:txBody>
      <dsp:txXfrm>
        <a:off x="2245117" y="1670498"/>
        <a:ext cx="1525650" cy="893160"/>
      </dsp:txXfrm>
    </dsp:sp>
    <dsp:sp modelId="{BFB056D9-A479-4948-8DA2-10AB32BA2956}">
      <dsp:nvSpPr>
        <dsp:cNvPr id="0" name=""/>
        <dsp:cNvSpPr/>
      </dsp:nvSpPr>
      <dsp:spPr>
        <a:xfrm>
          <a:off x="3956677" y="192100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36454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56677" y="1999435"/>
        <a:ext cx="234653" cy="235285"/>
      </dsp:txXfrm>
    </dsp:sp>
    <dsp:sp modelId="{F44A0C37-18B8-7E46-A354-DDD539232282}">
      <dsp:nvSpPr>
        <dsp:cNvPr id="0" name=""/>
        <dsp:cNvSpPr/>
      </dsp:nvSpPr>
      <dsp:spPr>
        <a:xfrm>
          <a:off x="4431044" y="1642711"/>
          <a:ext cx="1581224" cy="948734"/>
        </a:xfrm>
        <a:prstGeom prst="roundRect">
          <a:avLst>
            <a:gd name="adj" fmla="val 10000"/>
          </a:avLst>
        </a:prstGeom>
        <a:solidFill>
          <a:srgbClr val="E31837"/>
        </a:solid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Four Sessions Tailored to Your Lodge</a:t>
          </a:r>
          <a:endParaRPr lang="en-US" sz="1800" b="1" kern="1200" dirty="0"/>
        </a:p>
      </dsp:txBody>
      <dsp:txXfrm>
        <a:off x="4458831" y="1670498"/>
        <a:ext cx="1525650" cy="893160"/>
      </dsp:txXfrm>
    </dsp:sp>
    <dsp:sp modelId="{E11EA0FF-CAC5-DB4E-8C1C-2AC9776A97E9}">
      <dsp:nvSpPr>
        <dsp:cNvPr id="0" name=""/>
        <dsp:cNvSpPr/>
      </dsp:nvSpPr>
      <dsp:spPr>
        <a:xfrm>
          <a:off x="6170391" y="192100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36454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170391" y="1999435"/>
        <a:ext cx="234653" cy="235285"/>
      </dsp:txXfrm>
    </dsp:sp>
    <dsp:sp modelId="{814C832C-EB0B-CF40-9F43-DF5E00E29551}">
      <dsp:nvSpPr>
        <dsp:cNvPr id="0" name=""/>
        <dsp:cNvSpPr/>
      </dsp:nvSpPr>
      <dsp:spPr>
        <a:xfrm>
          <a:off x="6644759" y="1642711"/>
          <a:ext cx="1581224" cy="948734"/>
        </a:xfrm>
        <a:prstGeom prst="roundRect">
          <a:avLst>
            <a:gd name="adj" fmla="val 10000"/>
          </a:avLst>
        </a:prstGeom>
        <a:solidFill>
          <a:srgbClr val="E31837"/>
        </a:solidFill>
        <a:ln w="25400" cap="flat" cmpd="sng" algn="ctr">
          <a:solidFill>
            <a:srgbClr val="3645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Additional Resources</a:t>
          </a:r>
          <a:endParaRPr lang="en-US" sz="1800" b="1" kern="1200" dirty="0"/>
        </a:p>
      </dsp:txBody>
      <dsp:txXfrm>
        <a:off x="6672546" y="1670498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42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131601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887376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1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7104D-1DD7-0345-B075-61DA3A54CA04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31940-9A24-654F-A6E0-F24FF529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4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90DE130-9EA5-E542-B332-30DB898E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5" y="1915510"/>
            <a:ext cx="7617810" cy="39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578FD4-027A-3F47-B6D9-8EF7980C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Your Region Training Coordinators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C6E1232-7C20-0945-8774-3D4621E782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6863971"/>
              </p:ext>
            </p:extLst>
          </p:nvPr>
        </p:nvGraphicFramePr>
        <p:xfrm>
          <a:off x="457199" y="1566041"/>
          <a:ext cx="8529145" cy="43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92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Endeavor?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Endeavor is a training program to </a:t>
            </a:r>
            <a:r>
              <a:rPr lang="en-US"/>
              <a:t>equip lodges </a:t>
            </a:r>
            <a:r>
              <a:rPr lang="en-US" dirty="0"/>
              <a:t>to have successful leadership development–enabling them to grow, venture, and thrive–through tough challenges created by the COVID-19 Pandemic.</a:t>
            </a:r>
          </a:p>
        </p:txBody>
      </p:sp>
    </p:spTree>
    <p:extLst>
      <p:ext uri="{BB962C8B-B14F-4D97-AF65-F5344CB8AC3E}">
        <p14:creationId xmlns:p14="http://schemas.microsoft.com/office/powerpoint/2010/main" val="337283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2C38-2C53-814B-9A16-8C6A728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Endeavor?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7E916-C15E-594C-A370-FCE567BD1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16411"/>
              </p:ext>
            </p:extLst>
          </p:nvPr>
        </p:nvGraphicFramePr>
        <p:xfrm>
          <a:off x="457200" y="1600201"/>
          <a:ext cx="8229600" cy="431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F7C0-89CD-1B43-96EC-85AA85B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to Endeavor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FAB5CC-DDDA-6E40-8E8A-CA3F876D4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02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68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1E18-77D1-A94E-8453-DE89945B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Endeavor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A159-F286-254A-A7FA-8D493CC7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  <a:p>
            <a:r>
              <a:rPr lang="en-US" dirty="0"/>
              <a:t>Retaining Members</a:t>
            </a:r>
          </a:p>
          <a:p>
            <a:r>
              <a:rPr lang="en-US" dirty="0"/>
              <a:t>Building and Maintaining Relationships</a:t>
            </a:r>
          </a:p>
          <a:p>
            <a:r>
              <a:rPr lang="en-US" dirty="0"/>
              <a:t>Visions, Goals, and How to Share Them</a:t>
            </a:r>
          </a:p>
          <a:p>
            <a:r>
              <a:rPr lang="en-US" dirty="0"/>
              <a:t>How to Plan Effectively</a:t>
            </a:r>
          </a:p>
          <a:p>
            <a:r>
              <a:rPr lang="en-US" dirty="0"/>
              <a:t>Group Communications</a:t>
            </a:r>
          </a:p>
          <a:p>
            <a:r>
              <a:rPr lang="en-US" dirty="0"/>
              <a:t>Unit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6976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70B3-C073-DC48-847C-C579C781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Endeavor Works?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16A512-2E84-1540-A694-B7AA319D6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98451"/>
              </p:ext>
            </p:extLst>
          </p:nvPr>
        </p:nvGraphicFramePr>
        <p:xfrm>
          <a:off x="457200" y="1600201"/>
          <a:ext cx="8229600" cy="423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0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Rocket">
            <a:extLst>
              <a:ext uri="{FF2B5EF4-FFF2-40B4-BE49-F238E27FC236}">
                <a16:creationId xmlns:a16="http://schemas.microsoft.com/office/drawing/2014/main" id="{EB3AA34E-8D72-784B-8750-3ADE73F9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5585" y="1881352"/>
            <a:ext cx="4671849" cy="46718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575778-5EF5-A543-AD14-8BA95E02E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Launch Date</a:t>
            </a:r>
            <a:br>
              <a:rPr lang="en-US" sz="5400" dirty="0"/>
            </a:br>
            <a:r>
              <a:rPr lang="en-US" sz="5400" dirty="0"/>
              <a:t>October 20</a:t>
            </a:r>
            <a:r>
              <a:rPr lang="en-US" sz="5400" baseline="30000" dirty="0"/>
              <a:t>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9B71C4-2303-9542-815C-B4A2CA74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9915"/>
            <a:ext cx="6400800" cy="696310"/>
          </a:xfrm>
        </p:spPr>
        <p:txBody>
          <a:bodyPr/>
          <a:lstStyle/>
          <a:p>
            <a:r>
              <a:rPr lang="en-US" dirty="0"/>
              <a:t>Check Your Region’s Website</a:t>
            </a:r>
          </a:p>
        </p:txBody>
      </p:sp>
    </p:spTree>
    <p:extLst>
      <p:ext uri="{BB962C8B-B14F-4D97-AF65-F5344CB8AC3E}">
        <p14:creationId xmlns:p14="http://schemas.microsoft.com/office/powerpoint/2010/main" val="205315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131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Museo Sans 300</vt:lpstr>
      <vt:lpstr>Museo Slab 300</vt:lpstr>
      <vt:lpstr>Museo Slab 700</vt:lpstr>
      <vt:lpstr>Office Theme</vt:lpstr>
      <vt:lpstr>PowerPoint Presentation</vt:lpstr>
      <vt:lpstr>Meet Your Region Training Coordinators</vt:lpstr>
      <vt:lpstr>What is Endeavor?</vt:lpstr>
      <vt:lpstr>Why Endeavor?</vt:lpstr>
      <vt:lpstr>Unique to Endeavor</vt:lpstr>
      <vt:lpstr>Endeavor Trainings</vt:lpstr>
      <vt:lpstr>How Endeavor Works?</vt:lpstr>
      <vt:lpstr>Launch Date October 20th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DeSocio</dc:creator>
  <cp:lastModifiedBy>Brian Blood</cp:lastModifiedBy>
  <cp:revision>11</cp:revision>
  <dcterms:created xsi:type="dcterms:W3CDTF">2016-01-05T16:42:33Z</dcterms:created>
  <dcterms:modified xsi:type="dcterms:W3CDTF">2020-10-01T02:08:43Z</dcterms:modified>
</cp:coreProperties>
</file>